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712" r:id="rId4"/>
    <p:sldMasterId id="2147483713" r:id="rId5"/>
    <p:sldMasterId id="2147483714" r:id="rId6"/>
    <p:sldMasterId id="2147483715" r:id="rId7"/>
    <p:sldMasterId id="2147483716" r:id="rId8"/>
    <p:sldMasterId id="2147483717" r:id="rId9"/>
    <p:sldMasterId id="2147483718" r:id="rId10"/>
    <p:sldMasterId id="2147483719"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Lst>
  <p:sldSz cy="6858000" cx="9144000"/>
  <p:notesSz cx="6858000" cy="9144000"/>
  <p:embeddedFontLst>
    <p:embeddedFont>
      <p:font typeface="Source Sans Pro"/>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CBBF3BB5-3BEC-47F5-A7DE-58D958F7EC9C}">
  <a:tblStyle styleId="{CBBF3BB5-3BEC-47F5-A7DE-58D958F7EC9C}"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med" w="med" type="none"/>
              <a:tailEnd len="med" w="med" type="none"/>
            </a:ln>
          </a:left>
          <a:right>
            <a:ln cap="flat" cmpd="sng" w="9525">
              <a:solidFill>
                <a:srgbClr val="000000">
                  <a:alpha val="0"/>
                </a:srgbClr>
              </a:solidFill>
              <a:prstDash val="solid"/>
              <a:round/>
              <a:headEnd len="med" w="med" type="none"/>
              <a:tailEnd len="med" w="med" type="none"/>
            </a:ln>
          </a:right>
          <a:top>
            <a:ln cap="flat" cmpd="sng" w="9525">
              <a:solidFill>
                <a:srgbClr val="000000">
                  <a:alpha val="0"/>
                </a:srgbClr>
              </a:solidFill>
              <a:prstDash val="solid"/>
              <a:round/>
              <a:headEnd len="med" w="med" type="none"/>
              <a:tailEnd len="med" w="med" type="none"/>
            </a:ln>
          </a:top>
          <a:bottom>
            <a:ln cap="flat" cmpd="sng" w="9525">
              <a:solidFill>
                <a:srgbClr val="000000">
                  <a:alpha val="0"/>
                </a:srgbClr>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8.xml"/><Relationship Id="rId42" Type="http://schemas.openxmlformats.org/officeDocument/2006/relationships/slide" Target="slides/slide30.xml"/><Relationship Id="rId41" Type="http://schemas.openxmlformats.org/officeDocument/2006/relationships/slide" Target="slides/slide29.xml"/><Relationship Id="rId44" Type="http://schemas.openxmlformats.org/officeDocument/2006/relationships/slide" Target="slides/slide32.xml"/><Relationship Id="rId43" Type="http://schemas.openxmlformats.org/officeDocument/2006/relationships/slide" Target="slides/slide31.xml"/><Relationship Id="rId46" Type="http://schemas.openxmlformats.org/officeDocument/2006/relationships/slide" Target="slides/slide34.xml"/><Relationship Id="rId45" Type="http://schemas.openxmlformats.org/officeDocument/2006/relationships/slide" Target="slides/slide33.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6.xml"/><Relationship Id="rId47" Type="http://schemas.openxmlformats.org/officeDocument/2006/relationships/slide" Target="slides/slide35.xml"/><Relationship Id="rId49" Type="http://schemas.openxmlformats.org/officeDocument/2006/relationships/slide" Target="slides/slide37.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9.xml"/><Relationship Id="rId30" Type="http://schemas.openxmlformats.org/officeDocument/2006/relationships/slide" Target="slides/slide18.xml"/><Relationship Id="rId33" Type="http://schemas.openxmlformats.org/officeDocument/2006/relationships/slide" Target="slides/slide21.xml"/><Relationship Id="rId32" Type="http://schemas.openxmlformats.org/officeDocument/2006/relationships/slide" Target="slides/slide20.xml"/><Relationship Id="rId35" Type="http://schemas.openxmlformats.org/officeDocument/2006/relationships/slide" Target="slides/slide23.xml"/><Relationship Id="rId34" Type="http://schemas.openxmlformats.org/officeDocument/2006/relationships/slide" Target="slides/slide22.xml"/><Relationship Id="rId37" Type="http://schemas.openxmlformats.org/officeDocument/2006/relationships/slide" Target="slides/slide25.xml"/><Relationship Id="rId36" Type="http://schemas.openxmlformats.org/officeDocument/2006/relationships/slide" Target="slides/slide24.xml"/><Relationship Id="rId39" Type="http://schemas.openxmlformats.org/officeDocument/2006/relationships/slide" Target="slides/slide27.xml"/><Relationship Id="rId38" Type="http://schemas.openxmlformats.org/officeDocument/2006/relationships/slide" Target="slides/slide26.xml"/><Relationship Id="rId62" Type="http://schemas.openxmlformats.org/officeDocument/2006/relationships/font" Target="fonts/SourceSansPro-italic.fntdata"/><Relationship Id="rId61" Type="http://schemas.openxmlformats.org/officeDocument/2006/relationships/font" Target="fonts/SourceSansPro-bold.fntdata"/><Relationship Id="rId20" Type="http://schemas.openxmlformats.org/officeDocument/2006/relationships/slide" Target="slides/slide8.xml"/><Relationship Id="rId63" Type="http://schemas.openxmlformats.org/officeDocument/2006/relationships/font" Target="fonts/SourceSansPro-boldItalic.fntdata"/><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60" Type="http://schemas.openxmlformats.org/officeDocument/2006/relationships/font" Target="fonts/SourceSansPro-regular.fntdata"/><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51" Type="http://schemas.openxmlformats.org/officeDocument/2006/relationships/slide" Target="slides/slide39.xml"/><Relationship Id="rId50" Type="http://schemas.openxmlformats.org/officeDocument/2006/relationships/slide" Target="slides/slide38.xml"/><Relationship Id="rId53" Type="http://schemas.openxmlformats.org/officeDocument/2006/relationships/slide" Target="slides/slide41.xml"/><Relationship Id="rId52" Type="http://schemas.openxmlformats.org/officeDocument/2006/relationships/slide" Target="slides/slide40.xml"/><Relationship Id="rId11" Type="http://schemas.openxmlformats.org/officeDocument/2006/relationships/slideMaster" Target="slideMasters/slideMaster8.xml"/><Relationship Id="rId55" Type="http://schemas.openxmlformats.org/officeDocument/2006/relationships/slide" Target="slides/slide43.xml"/><Relationship Id="rId10" Type="http://schemas.openxmlformats.org/officeDocument/2006/relationships/slideMaster" Target="slideMasters/slideMaster7.xml"/><Relationship Id="rId54" Type="http://schemas.openxmlformats.org/officeDocument/2006/relationships/slide" Target="slides/slide42.xml"/><Relationship Id="rId13" Type="http://schemas.openxmlformats.org/officeDocument/2006/relationships/slide" Target="slides/slide1.xml"/><Relationship Id="rId57" Type="http://schemas.openxmlformats.org/officeDocument/2006/relationships/slide" Target="slides/slide45.xml"/><Relationship Id="rId12" Type="http://schemas.openxmlformats.org/officeDocument/2006/relationships/notesMaster" Target="notesMasters/notesMaster1.xml"/><Relationship Id="rId56" Type="http://schemas.openxmlformats.org/officeDocument/2006/relationships/slide" Target="slides/slide44.xml"/><Relationship Id="rId15" Type="http://schemas.openxmlformats.org/officeDocument/2006/relationships/slide" Target="slides/slide3.xml"/><Relationship Id="rId59" Type="http://schemas.openxmlformats.org/officeDocument/2006/relationships/slide" Target="slides/slide47.xml"/><Relationship Id="rId14" Type="http://schemas.openxmlformats.org/officeDocument/2006/relationships/slide" Target="slides/slide2.xml"/><Relationship Id="rId58" Type="http://schemas.openxmlformats.org/officeDocument/2006/relationships/slide" Target="slides/slide46.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gress.gov/bill/115th-congress/house-bill/676/cosponsors" TargetMode="External"/><Relationship Id="rId3" Type="http://schemas.openxmlformats.org/officeDocument/2006/relationships/hyperlink" Target="https://www.congress.gov/bill/115th-congress/house-bill/676/cosponsors" TargetMode="External"/><Relationship Id="rId4" Type="http://schemas.openxmlformats.org/officeDocument/2006/relationships/hyperlink" Target="https://www.congress.gov/bill/114th-congress/house-bill/676" TargetMode="External"/><Relationship Id="rId5" Type="http://schemas.openxmlformats.org/officeDocument/2006/relationships/hyperlink" Target="https://www.congress.gov/bill/108th-congress/house-bill/676"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05" name="Shape 4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5" name="Shape 495"/>
        <p:cNvGrpSpPr/>
        <p:nvPr/>
      </p:nvGrpSpPr>
      <p:grpSpPr>
        <a:xfrm>
          <a:off x="0" y="0"/>
          <a:ext cx="0" cy="0"/>
          <a:chOff x="0" y="0"/>
          <a:chExt cx="0" cy="0"/>
        </a:xfrm>
      </p:grpSpPr>
      <p:sp>
        <p:nvSpPr>
          <p:cNvPr id="496" name="Shape 4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97" name="Shape 49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gap between healthcare costs and GDP continues to widen – this is undermining our capacity to compete globally.</a:t>
            </a:r>
          </a:p>
        </p:txBody>
      </p:sp>
      <p:sp>
        <p:nvSpPr>
          <p:cNvPr id="498" name="Shape 49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1" name="Shape 501"/>
        <p:cNvGrpSpPr/>
        <p:nvPr/>
      </p:nvGrpSpPr>
      <p:grpSpPr>
        <a:xfrm>
          <a:off x="0" y="0"/>
          <a:ext cx="0" cy="0"/>
          <a:chOff x="0" y="0"/>
          <a:chExt cx="0" cy="0"/>
        </a:xfrm>
      </p:grpSpPr>
      <p:sp>
        <p:nvSpPr>
          <p:cNvPr id="502" name="Shape 5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3" name="Shape 50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most expensive healthcare system in the World for businesses trying to compete.</a:t>
            </a:r>
          </a:p>
        </p:txBody>
      </p:sp>
      <p:sp>
        <p:nvSpPr>
          <p:cNvPr id="504" name="Shape 50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7" name="Shape 507"/>
        <p:cNvGrpSpPr/>
        <p:nvPr/>
      </p:nvGrpSpPr>
      <p:grpSpPr>
        <a:xfrm>
          <a:off x="0" y="0"/>
          <a:ext cx="0" cy="0"/>
          <a:chOff x="0" y="0"/>
          <a:chExt cx="0" cy="0"/>
        </a:xfrm>
      </p:grpSpPr>
      <p:sp>
        <p:nvSpPr>
          <p:cNvPr id="508" name="Shape 5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9" name="Shape 50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distribution of spending is from http://www.nihcm.org/pdf/DataBrief3%20Final.pdf  and http://www.ahrq.gov/research/findings/factsheets/costs/expriach/index.html</a:t>
            </a:r>
          </a:p>
        </p:txBody>
      </p:sp>
      <p:sp>
        <p:nvSpPr>
          <p:cNvPr id="510" name="Shape 51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6" name="Shape 516"/>
        <p:cNvGrpSpPr/>
        <p:nvPr/>
      </p:nvGrpSpPr>
      <p:grpSpPr>
        <a:xfrm>
          <a:off x="0" y="0"/>
          <a:ext cx="0" cy="0"/>
          <a:chOff x="0" y="0"/>
          <a:chExt cx="0" cy="0"/>
        </a:xfrm>
      </p:grpSpPr>
      <p:sp>
        <p:nvSpPr>
          <p:cNvPr id="517" name="Shape 5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18" name="Shape 51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Salaries as reported in the </a:t>
            </a:r>
            <a:r>
              <a:rPr b="0" i="1" lang="en-US" sz="1200" u="none" cap="none" strike="noStrike">
                <a:solidFill>
                  <a:schemeClr val="dk1"/>
                </a:solidFill>
                <a:latin typeface="Calibri"/>
                <a:ea typeface="Calibri"/>
                <a:cs typeface="Calibri"/>
                <a:sym typeface="Calibri"/>
              </a:rPr>
              <a:t>New York Times</a:t>
            </a:r>
            <a:r>
              <a:rPr b="0" i="0" lang="en-US" sz="1200" u="none" cap="none" strike="noStrike">
                <a:solidFill>
                  <a:schemeClr val="dk1"/>
                </a:solidFill>
                <a:latin typeface="Calibri"/>
                <a:ea typeface="Calibri"/>
                <a:cs typeface="Calibri"/>
                <a:sym typeface="Calibri"/>
              </a:rPr>
              <a:t>.</a:t>
            </a:r>
          </a:p>
        </p:txBody>
      </p:sp>
      <p:sp>
        <p:nvSpPr>
          <p:cNvPr id="519" name="Shape 51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1" name="Shape 541"/>
        <p:cNvGrpSpPr/>
        <p:nvPr/>
      </p:nvGrpSpPr>
      <p:grpSpPr>
        <a:xfrm>
          <a:off x="0" y="0"/>
          <a:ext cx="0" cy="0"/>
          <a:chOff x="0" y="0"/>
          <a:chExt cx="0" cy="0"/>
        </a:xfrm>
      </p:grpSpPr>
      <p:sp>
        <p:nvSpPr>
          <p:cNvPr id="542" name="Shape 5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43" name="Shape 54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44" name="Shape 54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6" name="Shape 556"/>
        <p:cNvGrpSpPr/>
        <p:nvPr/>
      </p:nvGrpSpPr>
      <p:grpSpPr>
        <a:xfrm>
          <a:off x="0" y="0"/>
          <a:ext cx="0" cy="0"/>
          <a:chOff x="0" y="0"/>
          <a:chExt cx="0" cy="0"/>
        </a:xfrm>
      </p:grpSpPr>
      <p:sp>
        <p:nvSpPr>
          <p:cNvPr id="557" name="Shape 5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58" name="Shape 55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130000"/>
              </a:lnSpc>
              <a:spcBef>
                <a:spcPts val="0"/>
              </a:spcBef>
              <a:spcAft>
                <a:spcPts val="0"/>
              </a:spcAft>
              <a:buClr>
                <a:schemeClr val="dk1"/>
              </a:buClr>
              <a:buSzPct val="25000"/>
              <a:buFont typeface="Calibri"/>
              <a:buNone/>
            </a:pPr>
            <a:r>
              <a:rPr b="1" i="0" lang="en-US" sz="1400" u="none" cap="none" strike="noStrike">
                <a:solidFill>
                  <a:schemeClr val="dk1"/>
                </a:solidFill>
                <a:latin typeface="Calibri"/>
                <a:ea typeface="Calibri"/>
                <a:cs typeface="Calibri"/>
                <a:sym typeface="Calibri"/>
              </a:rPr>
              <a:t>1</a:t>
            </a:r>
            <a:r>
              <a:rPr b="0" i="0" lang="en-US" sz="1400" u="none" cap="none" strike="noStrike">
                <a:solidFill>
                  <a:schemeClr val="dk1"/>
                </a:solidFill>
                <a:latin typeface="Calibri"/>
                <a:ea typeface="Calibri"/>
                <a:cs typeface="Calibri"/>
                <a:sym typeface="Calibri"/>
              </a:rPr>
              <a:t>. Kelly Howard, a young mother of two in Lincoln City who before the ACA was enacted paid $451 a month for a $15,000 deductible plan for her family of three ($5,000 each).  She would have been counted as insured by statisticians, but she was seriously under-insured and could not afford health care.  After the ACA was enacted she was able to purchase a $2,000 deductible plan for $291/month and was protected by a $12,000 cap on out-of-pocket expenses. </a:t>
            </a:r>
          </a:p>
          <a:p>
            <a:pPr indent="0" lvl="0" marL="0" marR="0" rtl="0" algn="l">
              <a:lnSpc>
                <a:spcPct val="95000"/>
              </a:lnSpc>
              <a:spcBef>
                <a:spcPts val="1000"/>
              </a:spcBef>
              <a:spcAft>
                <a:spcPts val="0"/>
              </a:spcAft>
              <a:buClr>
                <a:schemeClr val="dk1"/>
              </a:buClr>
              <a:buSzPct val="25000"/>
              <a:buFont typeface="Calibri"/>
              <a:buNone/>
            </a:pPr>
            <a:r>
              <a:rPr b="1" i="1" lang="en-US" sz="1400" u="none" cap="none" strike="noStrike">
                <a:solidFill>
                  <a:schemeClr val="dk1"/>
                </a:solidFill>
                <a:latin typeface="Calibri"/>
                <a:ea typeface="Calibri"/>
                <a:cs typeface="Calibri"/>
                <a:sym typeface="Calibri"/>
              </a:rPr>
              <a:t>2. </a:t>
            </a:r>
            <a:r>
              <a:rPr b="0" i="0" lang="en-US" sz="1400" u="none" cap="none" strike="noStrike">
                <a:solidFill>
                  <a:schemeClr val="dk1"/>
                </a:solidFill>
                <a:latin typeface="Calibri"/>
                <a:ea typeface="Calibri"/>
                <a:cs typeface="Calibri"/>
                <a:sym typeface="Calibri"/>
              </a:rPr>
              <a:t>Sally Conklin, a local veterinarian who faced eviction from her farm in Monroe because of health care costs.</a:t>
            </a:r>
          </a:p>
          <a:p>
            <a:pPr indent="0" lvl="0" marL="0" marR="0" rtl="0" algn="l">
              <a:lnSpc>
                <a:spcPct val="95000"/>
              </a:lnSpc>
              <a:spcBef>
                <a:spcPts val="1000"/>
              </a:spcBef>
              <a:spcAft>
                <a:spcPts val="0"/>
              </a:spcAft>
              <a:buSzPct val="25000"/>
              <a:buNone/>
            </a:pPr>
            <a:r>
              <a:rPr b="1" i="0" lang="en-US" sz="1400" u="none" cap="none" strike="noStrike">
                <a:solidFill>
                  <a:schemeClr val="dk1"/>
                </a:solidFill>
                <a:latin typeface="Calibri"/>
                <a:ea typeface="Calibri"/>
                <a:cs typeface="Calibri"/>
                <a:sym typeface="Calibri"/>
              </a:rPr>
              <a:t>3. </a:t>
            </a:r>
            <a:r>
              <a:rPr b="0" i="0" lang="en-US" sz="1400" u="none" cap="none" strike="noStrike">
                <a:solidFill>
                  <a:schemeClr val="dk1"/>
                </a:solidFill>
                <a:latin typeface="Calibri"/>
                <a:ea typeface="Calibri"/>
                <a:cs typeface="Calibri"/>
                <a:sym typeface="Calibri"/>
              </a:rPr>
              <a:t>Tracy MacEwan, artist and former teacher, could not afford health care insurance but his income disqualified him for Medicaid.  He suffered a stroke in 2012 from undiagnosed hypertension, was in an ICU for 30 days, generated medical bills of $100,000 - $200,000 in medical bills, became wheel-chair bound and dependent on the state for aid. It was 2015 before he was able to regain independent living.</a:t>
            </a:r>
          </a:p>
          <a:p>
            <a:pPr indent="0" lvl="0" marL="0" marR="0" rtl="0" algn="l">
              <a:lnSpc>
                <a:spcPct val="95000"/>
              </a:lnSpc>
              <a:spcBef>
                <a:spcPts val="1000"/>
              </a:spcBef>
              <a:spcAft>
                <a:spcPts val="0"/>
              </a:spcAft>
              <a:buSzPct val="25000"/>
              <a:buNone/>
            </a:pPr>
            <a:r>
              <a:rPr b="0" i="0" lang="en-US" sz="1400" u="none" cap="none" strike="noStrike">
                <a:solidFill>
                  <a:schemeClr val="dk1"/>
                </a:solidFill>
                <a:latin typeface="Calibri"/>
                <a:ea typeface="Calibri"/>
                <a:cs typeface="Calibri"/>
                <a:sym typeface="Calibri"/>
              </a:rPr>
              <a:t>Q:  Could this gentleman really “not afford health care” or was this just a choice that he made?  </a:t>
            </a:r>
          </a:p>
          <a:p>
            <a:pPr indent="0" lvl="0" marL="0" marR="0" rtl="0" algn="l">
              <a:lnSpc>
                <a:spcPct val="95000"/>
              </a:lnSpc>
              <a:spcBef>
                <a:spcPts val="1000"/>
              </a:spcBef>
              <a:spcAft>
                <a:spcPts val="0"/>
              </a:spcAft>
              <a:buSzPct val="25000"/>
              <a:buNone/>
            </a:pPr>
            <a:r>
              <a:rPr b="0" i="0" lang="en-US" sz="1400" u="none" cap="none" strike="noStrike">
                <a:solidFill>
                  <a:schemeClr val="dk1"/>
                </a:solidFill>
                <a:latin typeface="Calibri"/>
                <a:ea typeface="Calibri"/>
                <a:cs typeface="Calibri"/>
                <a:sym typeface="Calibri"/>
              </a:rPr>
              <a:t>A: He like many in our communities, maybe even a neighbor, friend, or family member, are having to choose between healthcare and other necessities of life such as food, shelter, and educational opportunity. </a:t>
            </a:r>
          </a:p>
          <a:p>
            <a:pPr indent="0" lvl="0" marL="0" marR="0" rtl="0" algn="l">
              <a:lnSpc>
                <a:spcPct val="95000"/>
              </a:lnSpc>
              <a:spcBef>
                <a:spcPts val="1000"/>
              </a:spcBef>
              <a:spcAft>
                <a:spcPts val="0"/>
              </a:spcAft>
              <a:buSzPct val="25000"/>
              <a:buNone/>
            </a:pPr>
            <a:r>
              <a:rPr b="0" i="0" lang="en-US" sz="1400" u="none" cap="none" strike="noStrike">
                <a:solidFill>
                  <a:schemeClr val="dk1"/>
                </a:solidFill>
                <a:latin typeface="Calibri"/>
                <a:ea typeface="Calibri"/>
                <a:cs typeface="Calibri"/>
                <a:sym typeface="Calibri"/>
              </a:rPr>
              <a:t>Q: How can you be sure that access to treatment would have made a difference for this gentleman?</a:t>
            </a:r>
          </a:p>
          <a:p>
            <a:pPr indent="0" lvl="0" marL="0" marR="0" rtl="0" algn="l">
              <a:lnSpc>
                <a:spcPct val="95000"/>
              </a:lnSpc>
              <a:spcBef>
                <a:spcPts val="1000"/>
              </a:spcBef>
              <a:spcAft>
                <a:spcPts val="0"/>
              </a:spcAft>
              <a:buSzPct val="25000"/>
              <a:buNone/>
            </a:pPr>
            <a:r>
              <a:rPr b="0" i="0" lang="en-US" sz="1400" u="none" cap="none" strike="noStrike">
                <a:solidFill>
                  <a:schemeClr val="dk1"/>
                </a:solidFill>
                <a:latin typeface="Calibri"/>
                <a:ea typeface="Calibri"/>
                <a:cs typeface="Calibri"/>
                <a:sym typeface="Calibri"/>
              </a:rPr>
              <a:t>A: Early diagnosis and control of life-threatening chronic diseases such as this gentleman had is much more likely when the patient has healthcare insurance or other access to qualified health care personnel.</a:t>
            </a:r>
          </a:p>
          <a:p>
            <a:pPr indent="0" lvl="0" marL="0" marR="0" rtl="0" algn="l">
              <a:lnSpc>
                <a:spcPct val="95000"/>
              </a:lnSpc>
              <a:spcBef>
                <a:spcPts val="1000"/>
              </a:spcBef>
              <a:spcAft>
                <a:spcPts val="0"/>
              </a:spcAft>
              <a:buSzPct val="25000"/>
              <a:buNone/>
            </a:pPr>
            <a:r>
              <a:rPr b="0" i="0" lang="en-US" sz="1400" u="none" cap="none" strike="noStrike">
                <a:solidFill>
                  <a:schemeClr val="dk1"/>
                </a:solidFill>
                <a:latin typeface="Calibri"/>
                <a:ea typeface="Calibri"/>
                <a:cs typeface="Calibri"/>
                <a:sym typeface="Calibri"/>
              </a:rPr>
              <a:t>Q: How representative are these stories of our healthcare system? </a:t>
            </a:r>
          </a:p>
          <a:p>
            <a:pPr indent="0" lvl="0" marL="0" marR="0" rtl="0" algn="l">
              <a:lnSpc>
                <a:spcPct val="95000"/>
              </a:lnSpc>
              <a:spcBef>
                <a:spcPts val="1000"/>
              </a:spcBef>
              <a:spcAft>
                <a:spcPts val="0"/>
              </a:spcAft>
              <a:buSzPct val="25000"/>
              <a:buNone/>
            </a:pPr>
            <a:r>
              <a:rPr b="0" i="0" lang="en-US" sz="1400" u="none" cap="none" strike="noStrike">
                <a:solidFill>
                  <a:schemeClr val="dk1"/>
                </a:solidFill>
                <a:latin typeface="Calibri"/>
                <a:ea typeface="Calibri"/>
                <a:cs typeface="Calibri"/>
                <a:sym typeface="Calibri"/>
              </a:rPr>
              <a:t>A: Very representative.  As is now the  case even under the ACA. Most of the uninsured and underinsured are employed and 80% are US citizens. </a:t>
            </a:r>
            <a:r>
              <a:rPr b="0" i="1" lang="en-US" sz="1400" u="none" cap="none" strike="noStrike">
                <a:solidFill>
                  <a:schemeClr val="dk1"/>
                </a:solidFill>
                <a:latin typeface="Calibri"/>
                <a:ea typeface="Calibri"/>
                <a:cs typeface="Calibri"/>
                <a:sym typeface="Calibri"/>
              </a:rPr>
              <a:t>“Obamacare leaves millions uninsured. Here’s who they are. ”  Sarah Kliff Washington Post, June 7, 2013</a:t>
            </a:r>
          </a:p>
          <a:p>
            <a:pPr indent="0" lvl="0" marL="0" marR="0" rtl="0" algn="l">
              <a:lnSpc>
                <a:spcPct val="130000"/>
              </a:lnSpc>
              <a:spcBef>
                <a:spcPts val="1000"/>
              </a:spcBef>
              <a:spcAft>
                <a:spcPts val="0"/>
              </a:spcAft>
              <a:buSzPct val="25000"/>
              <a:buNone/>
            </a:pPr>
            <a:r>
              <a:rPr b="0" i="0" lang="en-US" sz="1400" u="none" cap="none" strike="noStrike">
                <a:solidFill>
                  <a:schemeClr val="dk1"/>
                </a:solidFill>
                <a:latin typeface="Calibri"/>
                <a:ea typeface="Calibri"/>
                <a:cs typeface="Calibri"/>
                <a:sym typeface="Calibri"/>
              </a:rPr>
              <a:t>It’s tempting to think that this cannot be happening to Americans who are “doing all the right things”.  The American ideal of </a:t>
            </a:r>
            <a:r>
              <a:rPr b="0" i="1" lang="en-US" sz="1400" u="none" cap="none" strike="noStrike">
                <a:solidFill>
                  <a:schemeClr val="dk1"/>
                </a:solidFill>
                <a:latin typeface="Calibri"/>
                <a:ea typeface="Calibri"/>
                <a:cs typeface="Calibri"/>
                <a:sym typeface="Calibri"/>
              </a:rPr>
              <a:t>innocent until proven guilty</a:t>
            </a:r>
            <a:r>
              <a:rPr b="0" i="0" lang="en-US" sz="1400" u="none" cap="none" strike="noStrike">
                <a:solidFill>
                  <a:schemeClr val="dk1"/>
                </a:solidFill>
                <a:latin typeface="Calibri"/>
                <a:ea typeface="Calibri"/>
                <a:cs typeface="Calibri"/>
                <a:sym typeface="Calibri"/>
              </a:rPr>
              <a:t> is not really the default response to hearing stories like this. More likely we will try to separate ourselves from the victims of our health care system by supposing that person somehow brought the unfortunate incident upon him- or herself.  We don’t want to imagine a world which unfair things happen to innocent people.  But these things do happen, are happening, and… can be prevented… if we think and act wisely and compassionately and even out of self-interest.</a:t>
            </a:r>
          </a:p>
          <a:p>
            <a:pPr indent="0" lvl="0" marL="0" marR="0" rtl="0" algn="l">
              <a:lnSpc>
                <a:spcPct val="130000"/>
              </a:lnSpc>
              <a:spcBef>
                <a:spcPts val="1000"/>
              </a:spcBef>
              <a:spcAft>
                <a:spcPts val="0"/>
              </a:spcAft>
              <a:buSzPct val="25000"/>
              <a:buNone/>
            </a:pPr>
            <a:r>
              <a:rPr b="0" i="0" lang="en-US" sz="1400" u="none" cap="none" strike="noStrike">
                <a:solidFill>
                  <a:schemeClr val="dk1"/>
                </a:solidFill>
                <a:latin typeface="Calibri"/>
                <a:ea typeface="Calibri"/>
                <a:cs typeface="Calibri"/>
                <a:sym typeface="Calibri"/>
              </a:rPr>
              <a:t>Q:  Can’t most people get care through Medicaid or County Health Departments?</a:t>
            </a:r>
          </a:p>
          <a:p>
            <a:pPr indent="0" lvl="0" marL="0" marR="0" rtl="0" algn="l">
              <a:lnSpc>
                <a:spcPct val="130000"/>
              </a:lnSpc>
              <a:spcBef>
                <a:spcPts val="1000"/>
              </a:spcBef>
              <a:spcAft>
                <a:spcPts val="0"/>
              </a:spcAft>
              <a:buSzPct val="25000"/>
              <a:buNone/>
            </a:pPr>
            <a:r>
              <a:rPr b="0" i="0" lang="en-US" sz="1400" u="none" cap="none" strike="noStrike">
                <a:solidFill>
                  <a:schemeClr val="dk1"/>
                </a:solidFill>
                <a:latin typeface="Calibri"/>
                <a:ea typeface="Calibri"/>
                <a:cs typeface="Calibri"/>
                <a:sym typeface="Calibri"/>
              </a:rPr>
              <a:t>A:  No, inadequate capacity, lottery system started in 2008.    Income of  &gt; $26,951 disqualifies family and yet reliable insurance costs $18,000.  That leaves less than $9,000/yr or  $750/month to live on.  So families go without health insurance and health care.</a:t>
            </a:r>
          </a:p>
          <a:p>
            <a:pPr indent="0" lvl="0" marL="0" marR="0" rtl="0" algn="l">
              <a:lnSpc>
                <a:spcPct val="130000"/>
              </a:lnSpc>
              <a:spcBef>
                <a:spcPts val="1000"/>
              </a:spcBef>
              <a:spcAft>
                <a:spcPts val="0"/>
              </a:spcAft>
              <a:buSzPct val="25000"/>
              <a:buNone/>
            </a:pPr>
            <a:r>
              <a:rPr b="0" i="0" lang="en-US" sz="1400" u="none" cap="none" strike="noStrike">
                <a:solidFill>
                  <a:schemeClr val="dk1"/>
                </a:solidFill>
                <a:latin typeface="Calibri"/>
                <a:ea typeface="Calibri"/>
                <a:cs typeface="Calibri"/>
                <a:sym typeface="Calibri"/>
              </a:rPr>
              <a:t>That homeless person who needs healthcare may be the son of a Marine who died on Iwo Jima. That disheveled looking person over there may have lost a son in Afghanistan. In other words, it is impossible to choose who “deserves” health care and who does not.</a:t>
            </a:r>
          </a:p>
          <a:p>
            <a:pPr indent="0" lvl="0" marL="0" marR="0" rtl="0" algn="l">
              <a:lnSpc>
                <a:spcPct val="130000"/>
              </a:lnSpc>
              <a:spcBef>
                <a:spcPts val="1000"/>
              </a:spcBef>
              <a:spcAft>
                <a:spcPts val="0"/>
              </a:spcAft>
              <a:buSzPct val="25000"/>
              <a:buNone/>
            </a:pPr>
            <a:r>
              <a:rPr b="0" i="0" lang="en-US" sz="1400" u="none" cap="none" strike="noStrike">
                <a:solidFill>
                  <a:schemeClr val="dk1"/>
                </a:solidFill>
                <a:latin typeface="Calibri"/>
                <a:ea typeface="Calibri"/>
                <a:cs typeface="Calibri"/>
                <a:sym typeface="Calibri"/>
              </a:rPr>
              <a:t>Not shown is a farmer from Spokane who has many friends who would love to start their own farming business but don’t dare leave their otherwise unrewarding job with a company that still  happens to provide healthcare insurance. </a:t>
            </a:r>
          </a:p>
          <a:p>
            <a:pPr indent="0" lvl="0" marL="0" marR="0" rtl="0" algn="l">
              <a:lnSpc>
                <a:spcPct val="130000"/>
              </a:lnSpc>
              <a:spcBef>
                <a:spcPts val="1000"/>
              </a:spcBef>
              <a:spcAft>
                <a:spcPts val="0"/>
              </a:spcAft>
              <a:buSzPct val="25000"/>
              <a:buNone/>
            </a:pPr>
            <a:r>
              <a:rPr b="0" i="0" lang="en-US" sz="1400" u="sng" cap="none" strike="noStrike">
                <a:solidFill>
                  <a:schemeClr val="dk1"/>
                </a:solidFill>
                <a:latin typeface="Calibri"/>
                <a:ea typeface="Calibri"/>
                <a:cs typeface="Calibri"/>
                <a:sym typeface="Calibri"/>
              </a:rPr>
              <a:t>We can do better than this. </a:t>
            </a:r>
          </a:p>
          <a:p>
            <a:pPr indent="0" lvl="0" marL="0" marR="0" rtl="0" algn="l">
              <a:lnSpc>
                <a:spcPct val="80000"/>
              </a:lnSpc>
              <a:spcBef>
                <a:spcPts val="100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250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25000"/>
              <a:buFont typeface="Calibri"/>
              <a:buNone/>
            </a:pPr>
            <a:r>
              <a:t/>
            </a:r>
            <a:endParaRPr b="1" i="1" sz="1400" u="sng" cap="none" strike="noStrike">
              <a:solidFill>
                <a:schemeClr val="dk1"/>
              </a:solidFill>
              <a:latin typeface="Calibri"/>
              <a:ea typeface="Calibri"/>
              <a:cs typeface="Calibri"/>
              <a:sym typeface="Calibri"/>
            </a:endParaRPr>
          </a:p>
          <a:p>
            <a:pPr indent="0" lvl="0" marL="0" marR="0" rtl="0" algn="l">
              <a:lnSpc>
                <a:spcPct val="80000"/>
              </a:lnSpc>
              <a:spcBef>
                <a:spcPts val="0"/>
              </a:spcBef>
              <a:buSzPct val="25000"/>
              <a:buNone/>
            </a:pPr>
            <a:r>
              <a:t/>
            </a:r>
            <a:endParaRPr b="0" i="0" sz="1400" u="none" cap="none" strike="noStrike">
              <a:solidFill>
                <a:schemeClr val="dk1"/>
              </a:solidFill>
              <a:latin typeface="Calibri"/>
              <a:ea typeface="Calibri"/>
              <a:cs typeface="Calibri"/>
              <a:sym typeface="Calibri"/>
            </a:endParaRPr>
          </a:p>
        </p:txBody>
      </p:sp>
      <p:sp>
        <p:nvSpPr>
          <p:cNvPr id="559" name="Shape 55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5" name="Shape 565"/>
        <p:cNvGrpSpPr/>
        <p:nvPr/>
      </p:nvGrpSpPr>
      <p:grpSpPr>
        <a:xfrm>
          <a:off x="0" y="0"/>
          <a:ext cx="0" cy="0"/>
          <a:chOff x="0" y="0"/>
          <a:chExt cx="0" cy="0"/>
        </a:xfrm>
      </p:grpSpPr>
      <p:sp>
        <p:nvSpPr>
          <p:cNvPr id="566" name="Shape 5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67" name="Shape 56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U.S. is in last place in overall ranking of health care</a:t>
            </a:r>
          </a:p>
        </p:txBody>
      </p:sp>
      <p:sp>
        <p:nvSpPr>
          <p:cNvPr id="568" name="Shape 56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2" name="Shape 572"/>
        <p:cNvGrpSpPr/>
        <p:nvPr/>
      </p:nvGrpSpPr>
      <p:grpSpPr>
        <a:xfrm>
          <a:off x="0" y="0"/>
          <a:ext cx="0" cy="0"/>
          <a:chOff x="0" y="0"/>
          <a:chExt cx="0" cy="0"/>
        </a:xfrm>
      </p:grpSpPr>
      <p:sp>
        <p:nvSpPr>
          <p:cNvPr id="573" name="Shape 5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74" name="Shape 57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ACA, Cover Oregon, and the CCOs will not relieve this chaos or prevent this eclipse.  Other countries have one half to a third of our administrative costs because they have a </a:t>
            </a:r>
            <a:r>
              <a:rPr b="1" i="0" lang="en-US" sz="1200" u="none" cap="none" strike="noStrike">
                <a:solidFill>
                  <a:schemeClr val="dk1"/>
                </a:solidFill>
                <a:latin typeface="Calibri"/>
                <a:ea typeface="Calibri"/>
                <a:cs typeface="Calibri"/>
                <a:sym typeface="Calibri"/>
              </a:rPr>
              <a:t>s</a:t>
            </a:r>
          </a:p>
        </p:txBody>
      </p:sp>
      <p:sp>
        <p:nvSpPr>
          <p:cNvPr id="575" name="Shape 57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9" name="Shape 579"/>
        <p:cNvGrpSpPr/>
        <p:nvPr/>
      </p:nvGrpSpPr>
      <p:grpSpPr>
        <a:xfrm>
          <a:off x="0" y="0"/>
          <a:ext cx="0" cy="0"/>
          <a:chOff x="0" y="0"/>
          <a:chExt cx="0" cy="0"/>
        </a:xfrm>
      </p:grpSpPr>
      <p:sp>
        <p:nvSpPr>
          <p:cNvPr id="580" name="Shape 5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81" name="Shape 5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6" name="Shape 586"/>
        <p:cNvGrpSpPr/>
        <p:nvPr/>
      </p:nvGrpSpPr>
      <p:grpSpPr>
        <a:xfrm>
          <a:off x="0" y="0"/>
          <a:ext cx="0" cy="0"/>
          <a:chOff x="0" y="0"/>
          <a:chExt cx="0" cy="0"/>
        </a:xfrm>
      </p:grpSpPr>
      <p:sp>
        <p:nvSpPr>
          <p:cNvPr id="587" name="Shape 5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88" name="Shape 58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Single-payer is the recognized international standard in healthcare system structure for modern industrialized economies.</a:t>
            </a:r>
          </a:p>
        </p:txBody>
      </p:sp>
      <p:sp>
        <p:nvSpPr>
          <p:cNvPr id="589" name="Shape 58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11" name="Shape 41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50,000 Americans die each month,</a:t>
            </a:r>
            <a:r>
              <a:rPr b="1" i="1" lang="en-US" sz="1200" u="none" cap="none" strike="noStrike">
                <a:solidFill>
                  <a:schemeClr val="dk1"/>
                </a:solidFill>
                <a:latin typeface="Calibri"/>
                <a:ea typeface="Calibri"/>
                <a:cs typeface="Calibri"/>
                <a:sym typeface="Calibri"/>
              </a:rPr>
              <a:t> </a:t>
            </a:r>
            <a:r>
              <a:rPr b="0" i="0" lang="en-US" sz="1200" u="none" cap="none" strike="noStrike">
                <a:solidFill>
                  <a:srgbClr val="FFFFFF"/>
                </a:solidFill>
                <a:latin typeface="Source Sans Pro"/>
                <a:ea typeface="Source Sans Pro"/>
                <a:cs typeface="Source Sans Pro"/>
                <a:sym typeface="Source Sans Pro"/>
              </a:rPr>
              <a:t>500 Oregonians each month</a:t>
            </a:r>
          </a:p>
          <a:p>
            <a:pPr indent="0" lvl="0" marL="0" marR="0" rtl="0" algn="l">
              <a:spcBef>
                <a:spcPts val="0"/>
              </a:spcBef>
              <a:spcAft>
                <a:spcPts val="0"/>
              </a:spcAft>
              <a:buSzPct val="25000"/>
              <a:buNone/>
            </a:pPr>
            <a:r>
              <a:rPr b="0" i="0" lang="en-US" sz="1200" u="none" cap="none" strike="noStrike">
                <a:solidFill>
                  <a:srgbClr val="FFFFFF"/>
                </a:solidFill>
                <a:latin typeface="Source Sans Pro"/>
                <a:ea typeface="Source Sans Pro"/>
                <a:cs typeface="Source Sans Pro"/>
                <a:sym typeface="Source Sans Pro"/>
              </a:rPr>
              <a:t>27 Linn-Benton residents/month</a:t>
            </a: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As a result of unaffordable health insurance,</a:t>
            </a:r>
            <a:r>
              <a:rPr b="1" i="1" lang="en-US" sz="1200" u="none" cap="none" strike="noStrike">
                <a:solidFill>
                  <a:schemeClr val="dk1"/>
                </a:solidFill>
                <a:latin typeface="Calibri"/>
                <a:ea typeface="Calibri"/>
                <a:cs typeface="Calibri"/>
                <a:sym typeface="Calibri"/>
              </a:rPr>
              <a:t> click 1 </a:t>
            </a:r>
            <a:r>
              <a:rPr b="0" i="0" lang="en-US" sz="1200" u="none" cap="none" strike="noStrike">
                <a:solidFill>
                  <a:schemeClr val="dk1"/>
                </a:solidFill>
                <a:latin typeface="Calibri"/>
                <a:ea typeface="Calibri"/>
                <a:cs typeface="Calibri"/>
                <a:sym typeface="Calibri"/>
              </a:rPr>
              <a:t> 77,500 Americans are bankrupted each month (</a:t>
            </a:r>
            <a:r>
              <a:rPr b="1" i="1" lang="en-US" sz="1200" u="none" cap="none" strike="noStrike">
                <a:solidFill>
                  <a:schemeClr val="dk1"/>
                </a:solidFill>
                <a:latin typeface="Calibri"/>
                <a:ea typeface="Calibri"/>
                <a:cs typeface="Calibri"/>
                <a:sym typeface="Calibri"/>
              </a:rPr>
              <a:t>click 2 </a:t>
            </a:r>
            <a:r>
              <a:rPr b="0" i="0" lang="en-US" sz="1200" u="none" cap="none" strike="noStrike">
                <a:solidFill>
                  <a:schemeClr val="dk1"/>
                </a:solidFill>
                <a:latin typeface="Calibri"/>
                <a:ea typeface="Calibri"/>
                <a:cs typeface="Calibri"/>
                <a:sym typeface="Calibri"/>
              </a:rPr>
              <a:t>775 Oregonians, </a:t>
            </a:r>
            <a:r>
              <a:rPr b="1" i="1" lang="en-US" sz="1200" u="none" cap="none" strike="noStrike">
                <a:solidFill>
                  <a:schemeClr val="dk1"/>
                </a:solidFill>
                <a:latin typeface="Calibri"/>
                <a:ea typeface="Calibri"/>
                <a:cs typeface="Calibri"/>
                <a:sym typeface="Calibri"/>
              </a:rPr>
              <a:t>click 3  </a:t>
            </a:r>
            <a:r>
              <a:rPr b="0" i="0" lang="en-US" sz="1200" u="none" cap="none" strike="noStrike">
                <a:solidFill>
                  <a:schemeClr val="dk1"/>
                </a:solidFill>
                <a:latin typeface="Calibri"/>
                <a:ea typeface="Calibri"/>
                <a:cs typeface="Calibri"/>
                <a:sym typeface="Calibri"/>
              </a:rPr>
              <a:t>40 Linn-Benton residents).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12" name="Shape 41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2" name="Shape 592"/>
        <p:cNvGrpSpPr/>
        <p:nvPr/>
      </p:nvGrpSpPr>
      <p:grpSpPr>
        <a:xfrm>
          <a:off x="0" y="0"/>
          <a:ext cx="0" cy="0"/>
          <a:chOff x="0" y="0"/>
          <a:chExt cx="0" cy="0"/>
        </a:xfrm>
      </p:grpSpPr>
      <p:sp>
        <p:nvSpPr>
          <p:cNvPr id="593" name="Shape 5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94" name="Shape 59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 </a:t>
            </a:r>
            <a:r>
              <a:rPr b="0" i="1" lang="en-US" sz="1200" u="none" cap="none" strike="noStrike">
                <a:solidFill>
                  <a:srgbClr val="FFFF00"/>
                </a:solidFill>
                <a:latin typeface="Calibri"/>
                <a:ea typeface="Calibri"/>
                <a:cs typeface="Calibri"/>
                <a:sym typeface="Calibri"/>
              </a:rPr>
              <a:t>Universal care relieves employers of all administrative responsibilities. Employers do not need to manage funds, determine benefits, or pay providers.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95" name="Shape 59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9" name="Shape 599"/>
        <p:cNvGrpSpPr/>
        <p:nvPr/>
      </p:nvGrpSpPr>
      <p:grpSpPr>
        <a:xfrm>
          <a:off x="0" y="0"/>
          <a:ext cx="0" cy="0"/>
          <a:chOff x="0" y="0"/>
          <a:chExt cx="0" cy="0"/>
        </a:xfrm>
      </p:grpSpPr>
      <p:sp>
        <p:nvSpPr>
          <p:cNvPr id="600" name="Shape 6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01" name="Shape 60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 </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 </a:t>
            </a:r>
            <a:r>
              <a:rPr b="0" i="1" lang="en-US" sz="1200" u="none" cap="none" strike="noStrike">
                <a:solidFill>
                  <a:schemeClr val="dk1"/>
                </a:solidFill>
                <a:latin typeface="Calibri"/>
                <a:ea typeface="Calibri"/>
                <a:cs typeface="Calibri"/>
                <a:sym typeface="Calibri"/>
              </a:rPr>
              <a:t>Universal publicly funded health care allows every individual and business owner to know their share of costs as a taxpayer. These costs do not change regardless of health, family size, or employment status.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02" name="Shape 60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6" name="Shape 606"/>
        <p:cNvGrpSpPr/>
        <p:nvPr/>
      </p:nvGrpSpPr>
      <p:grpSpPr>
        <a:xfrm>
          <a:off x="0" y="0"/>
          <a:ext cx="0" cy="0"/>
          <a:chOff x="0" y="0"/>
          <a:chExt cx="0" cy="0"/>
        </a:xfrm>
      </p:grpSpPr>
      <p:sp>
        <p:nvSpPr>
          <p:cNvPr id="607" name="Shape 6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08" name="Shape 60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 </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 </a:t>
            </a:r>
            <a:r>
              <a:rPr b="0" i="1" lang="en-US" sz="1200" u="none" cap="none" strike="noStrike">
                <a:solidFill>
                  <a:schemeClr val="dk1"/>
                </a:solidFill>
                <a:latin typeface="Calibri"/>
                <a:ea typeface="Calibri"/>
                <a:cs typeface="Calibri"/>
                <a:sym typeface="Calibri"/>
              </a:rPr>
              <a:t>By removing deductibles and co-pays, universal care encourages employees to seek health care early. Employees stay healthier and more productive, reducing sick time costs.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09" name="Shape 60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3" name="Shape 613"/>
        <p:cNvGrpSpPr/>
        <p:nvPr/>
      </p:nvGrpSpPr>
      <p:grpSpPr>
        <a:xfrm>
          <a:off x="0" y="0"/>
          <a:ext cx="0" cy="0"/>
          <a:chOff x="0" y="0"/>
          <a:chExt cx="0" cy="0"/>
        </a:xfrm>
      </p:grpSpPr>
      <p:sp>
        <p:nvSpPr>
          <p:cNvPr id="614" name="Shape 6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15" name="Shape 61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FF00"/>
              </a:buClr>
              <a:buSzPct val="25000"/>
              <a:buFont typeface="Calibri"/>
              <a:buNone/>
            </a:pPr>
            <a:r>
              <a:rPr b="0" i="0" lang="en-US" sz="1200" u="none" cap="none" strike="noStrike">
                <a:solidFill>
                  <a:srgbClr val="FFFF00"/>
                </a:solidFill>
                <a:latin typeface="Calibri"/>
                <a:ea typeface="Calibri"/>
                <a:cs typeface="Calibri"/>
                <a:sym typeface="Calibri"/>
              </a:rPr>
              <a:t> </a:t>
            </a:r>
            <a:r>
              <a:rPr b="0" i="1" lang="en-US" sz="1200" u="none" cap="none" strike="noStrike">
                <a:solidFill>
                  <a:srgbClr val="FFFF00"/>
                </a:solidFill>
                <a:latin typeface="Calibri"/>
                <a:ea typeface="Calibri"/>
                <a:cs typeface="Calibri"/>
                <a:sym typeface="Calibri"/>
              </a:rPr>
              <a:t>Universal care means every employee gets the same comprehensive benefits regardless of employer. Entrepreneurs can start a new business and retain health care access for themselves, their families, and new employees. Employers do not need to split full-time positions into multiple part time positions to reduce health care costs.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16" name="Shape 61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0" name="Shape 620"/>
        <p:cNvGrpSpPr/>
        <p:nvPr/>
      </p:nvGrpSpPr>
      <p:grpSpPr>
        <a:xfrm>
          <a:off x="0" y="0"/>
          <a:ext cx="0" cy="0"/>
          <a:chOff x="0" y="0"/>
          <a:chExt cx="0" cy="0"/>
        </a:xfrm>
      </p:grpSpPr>
      <p:sp>
        <p:nvSpPr>
          <p:cNvPr id="621" name="Shape 6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22" name="Shape 62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1" lang="en-US" sz="1200" u="none" cap="none" strike="noStrike">
                <a:solidFill>
                  <a:schemeClr val="dk1"/>
                </a:solidFill>
                <a:latin typeface="Calibri"/>
                <a:ea typeface="Calibri"/>
                <a:cs typeface="Calibri"/>
                <a:sym typeface="Calibri"/>
              </a:rPr>
              <a:t>All individuals and businesses will pay their fair share for providing universal health care. Oregon companies will have a strong competitive advantage over states with employer based health care and will be better able to compete internationally with countries already providing universal care. </a:t>
            </a:r>
          </a:p>
        </p:txBody>
      </p:sp>
      <p:sp>
        <p:nvSpPr>
          <p:cNvPr id="623" name="Shape 62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7" name="Shape 627"/>
        <p:cNvGrpSpPr/>
        <p:nvPr/>
      </p:nvGrpSpPr>
      <p:grpSpPr>
        <a:xfrm>
          <a:off x="0" y="0"/>
          <a:ext cx="0" cy="0"/>
          <a:chOff x="0" y="0"/>
          <a:chExt cx="0" cy="0"/>
        </a:xfrm>
      </p:grpSpPr>
      <p:sp>
        <p:nvSpPr>
          <p:cNvPr id="628" name="Shape 6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29" name="Shape 62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1" lang="en-US" sz="1200" u="none" cap="none" strike="noStrike">
                <a:solidFill>
                  <a:schemeClr val="dk1"/>
                </a:solidFill>
                <a:latin typeface="Calibri"/>
                <a:ea typeface="Calibri"/>
                <a:cs typeface="Calibri"/>
                <a:sym typeface="Calibri"/>
              </a:rPr>
              <a:t>Benefits are determined by the single payer agency, not by individual labor-management contracts. </a:t>
            </a:r>
          </a:p>
        </p:txBody>
      </p:sp>
      <p:sp>
        <p:nvSpPr>
          <p:cNvPr id="630" name="Shape 63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4" name="Shape 634"/>
        <p:cNvGrpSpPr/>
        <p:nvPr/>
      </p:nvGrpSpPr>
      <p:grpSpPr>
        <a:xfrm>
          <a:off x="0" y="0"/>
          <a:ext cx="0" cy="0"/>
          <a:chOff x="0" y="0"/>
          <a:chExt cx="0" cy="0"/>
        </a:xfrm>
      </p:grpSpPr>
      <p:sp>
        <p:nvSpPr>
          <p:cNvPr id="635" name="Shape 6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36" name="Shape 63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 </a:t>
            </a:r>
            <a:r>
              <a:rPr b="0" i="1" lang="en-US" sz="1200" u="none" cap="none" strike="noStrike">
                <a:solidFill>
                  <a:schemeClr val="dk1"/>
                </a:solidFill>
                <a:latin typeface="Calibri"/>
                <a:ea typeface="Calibri"/>
                <a:cs typeface="Calibri"/>
                <a:sym typeface="Calibri"/>
              </a:rPr>
              <a:t>A universal health care system provides everyone in Oregon with the same benefits, regardless of age, employment status or disability, relieving businesses of the burden of paying for retiree health plans.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37" name="Shape 63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1" name="Shape 641"/>
        <p:cNvGrpSpPr/>
        <p:nvPr/>
      </p:nvGrpSpPr>
      <p:grpSpPr>
        <a:xfrm>
          <a:off x="0" y="0"/>
          <a:ext cx="0" cy="0"/>
          <a:chOff x="0" y="0"/>
          <a:chExt cx="0" cy="0"/>
        </a:xfrm>
      </p:grpSpPr>
      <p:sp>
        <p:nvSpPr>
          <p:cNvPr id="642" name="Shape 6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43" name="Shape 64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 </a:t>
            </a:r>
            <a:r>
              <a:rPr b="0" i="1" lang="en-US" sz="1200" u="none" cap="none" strike="noStrike">
                <a:solidFill>
                  <a:schemeClr val="dk1"/>
                </a:solidFill>
                <a:latin typeface="Calibri"/>
                <a:ea typeface="Calibri"/>
                <a:cs typeface="Calibri"/>
                <a:sym typeface="Calibri"/>
              </a:rPr>
              <a:t>If you want to learn more about how you or your business can get the most benefit out of the Affordable Care Act or if you want to learn more about single-payer healthcare I invite you to contact me or Cheryl and come to Mid-Valley Healthcare Advocates which meets every fourth Monday night 7 PM to 9 PM at the Unitarian Fellowship on Northwest Circle.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44" name="Shape 64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8" name="Shape 648"/>
        <p:cNvGrpSpPr/>
        <p:nvPr/>
      </p:nvGrpSpPr>
      <p:grpSpPr>
        <a:xfrm>
          <a:off x="0" y="0"/>
          <a:ext cx="0" cy="0"/>
          <a:chOff x="0" y="0"/>
          <a:chExt cx="0" cy="0"/>
        </a:xfrm>
      </p:grpSpPr>
      <p:sp>
        <p:nvSpPr>
          <p:cNvPr id="649" name="Shape 6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50" name="Shape 65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 </a:t>
            </a:r>
            <a:r>
              <a:rPr b="0" i="1" lang="en-US" sz="1200" u="none" cap="none" strike="noStrike">
                <a:solidFill>
                  <a:schemeClr val="dk1"/>
                </a:solidFill>
                <a:latin typeface="Calibri"/>
                <a:ea typeface="Calibri"/>
                <a:cs typeface="Calibri"/>
                <a:sym typeface="Calibri"/>
              </a:rPr>
              <a:t>If you want to learn more about how you or your business can get the most benefit out of the Affordable Care Act or if you want to learn more about single-payer healthcare I invite you to contact me or Cheryl and come to Mid-Valley Healthcare Advocates which meets every fourth Monday night 7 PM to 9 PM at the Unitarian Fellowship on Northwest Circle.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51" name="Shape 65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5" name="Shape 655"/>
        <p:cNvGrpSpPr/>
        <p:nvPr/>
      </p:nvGrpSpPr>
      <p:grpSpPr>
        <a:xfrm>
          <a:off x="0" y="0"/>
          <a:ext cx="0" cy="0"/>
          <a:chOff x="0" y="0"/>
          <a:chExt cx="0" cy="0"/>
        </a:xfrm>
      </p:grpSpPr>
      <p:sp>
        <p:nvSpPr>
          <p:cNvPr id="656" name="Shape 6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57" name="Shape 65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1" lang="en-US" sz="1200" u="none" cap="none" strike="noStrike">
                <a:solidFill>
                  <a:schemeClr val="dk1"/>
                </a:solidFill>
                <a:latin typeface="Calibri"/>
                <a:ea typeface="Calibri"/>
                <a:cs typeface="Calibri"/>
                <a:sym typeface="Calibri"/>
              </a:rPr>
              <a:t>. I encourage you also to invite a representative of Main Street Alliance to speak to your group about not only healthcare but about other cooperative benefits Main Street Alliance provides for business owners around the state.</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58" name="Shape 65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18" name="Shape 41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As a result of unaffordable health insurance,</a:t>
            </a:r>
            <a:r>
              <a:rPr b="1" i="1" lang="en-US" sz="1200" u="none" cap="none" strike="noStrike">
                <a:solidFill>
                  <a:schemeClr val="dk1"/>
                </a:solidFill>
                <a:latin typeface="Calibri"/>
                <a:ea typeface="Calibri"/>
                <a:cs typeface="Calibri"/>
                <a:sym typeface="Calibri"/>
              </a:rPr>
              <a:t> click 1 </a:t>
            </a:r>
            <a:r>
              <a:rPr b="0" i="0" lang="en-US" sz="1200" u="none" cap="none" strike="noStrike">
                <a:solidFill>
                  <a:schemeClr val="dk1"/>
                </a:solidFill>
                <a:latin typeface="Calibri"/>
                <a:ea typeface="Calibri"/>
                <a:cs typeface="Calibri"/>
                <a:sym typeface="Calibri"/>
              </a:rPr>
              <a:t> 77,500 Americans are bankrupted each month (</a:t>
            </a:r>
            <a:r>
              <a:rPr b="1" i="1" lang="en-US" sz="1200" u="none" cap="none" strike="noStrike">
                <a:solidFill>
                  <a:schemeClr val="dk1"/>
                </a:solidFill>
                <a:latin typeface="Calibri"/>
                <a:ea typeface="Calibri"/>
                <a:cs typeface="Calibri"/>
                <a:sym typeface="Calibri"/>
              </a:rPr>
              <a:t>click 2 </a:t>
            </a:r>
            <a:r>
              <a:rPr b="0" i="0" lang="en-US" sz="1200" u="none" cap="none" strike="noStrike">
                <a:solidFill>
                  <a:schemeClr val="dk1"/>
                </a:solidFill>
                <a:latin typeface="Calibri"/>
                <a:ea typeface="Calibri"/>
                <a:cs typeface="Calibri"/>
                <a:sym typeface="Calibri"/>
              </a:rPr>
              <a:t>775 Oregonians, </a:t>
            </a:r>
            <a:r>
              <a:rPr b="1" i="1" lang="en-US" sz="1200" u="none" cap="none" strike="noStrike">
                <a:solidFill>
                  <a:schemeClr val="dk1"/>
                </a:solidFill>
                <a:latin typeface="Calibri"/>
                <a:ea typeface="Calibri"/>
                <a:cs typeface="Calibri"/>
                <a:sym typeface="Calibri"/>
              </a:rPr>
              <a:t>click 3  </a:t>
            </a:r>
            <a:r>
              <a:rPr b="0" i="0" lang="en-US" sz="1200" u="none" cap="none" strike="noStrike">
                <a:solidFill>
                  <a:schemeClr val="dk1"/>
                </a:solidFill>
                <a:latin typeface="Calibri"/>
                <a:ea typeface="Calibri"/>
                <a:cs typeface="Calibri"/>
                <a:sym typeface="Calibri"/>
              </a:rPr>
              <a:t>40 Linn-Benton residents).</a:t>
            </a:r>
          </a:p>
          <a:p>
            <a:pPr indent="0" lvl="0" marL="0" marR="0" rtl="0" algn="l">
              <a:lnSpc>
                <a:spcPct val="150000"/>
              </a:lnSpc>
              <a:spcBef>
                <a:spcPts val="1000"/>
              </a:spcBef>
              <a:spcAft>
                <a:spcPts val="0"/>
              </a:spcAft>
              <a:buSzPct val="25000"/>
              <a:buNone/>
            </a:pPr>
            <a:r>
              <a:rPr b="0" i="0" lang="en-US" sz="1200" u="sng" cap="none" strike="noStrike">
                <a:solidFill>
                  <a:schemeClr val="dk1"/>
                </a:solidFill>
                <a:latin typeface="Calibri"/>
                <a:ea typeface="Calibri"/>
                <a:cs typeface="Calibri"/>
                <a:sym typeface="Calibri"/>
              </a:rPr>
              <a:t>We can do better than this.</a:t>
            </a:r>
          </a:p>
          <a:p>
            <a:pPr indent="0" lvl="0" marL="0" marR="0" rtl="0" algn="l">
              <a:spcBef>
                <a:spcPts val="1000"/>
              </a:spcBef>
              <a:buSzPct val="25000"/>
              <a:buNone/>
            </a:pPr>
            <a:r>
              <a:t/>
            </a:r>
            <a:endParaRPr b="0" i="0" sz="1200" u="none" cap="none" strike="noStrike">
              <a:solidFill>
                <a:schemeClr val="dk1"/>
              </a:solidFill>
              <a:latin typeface="Calibri"/>
              <a:ea typeface="Calibri"/>
              <a:cs typeface="Calibri"/>
              <a:sym typeface="Calibri"/>
            </a:endParaRPr>
          </a:p>
        </p:txBody>
      </p:sp>
      <p:sp>
        <p:nvSpPr>
          <p:cNvPr id="419" name="Shape 41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2" name="Shape 662"/>
        <p:cNvGrpSpPr/>
        <p:nvPr/>
      </p:nvGrpSpPr>
      <p:grpSpPr>
        <a:xfrm>
          <a:off x="0" y="0"/>
          <a:ext cx="0" cy="0"/>
          <a:chOff x="0" y="0"/>
          <a:chExt cx="0" cy="0"/>
        </a:xfrm>
      </p:grpSpPr>
      <p:sp>
        <p:nvSpPr>
          <p:cNvPr id="663" name="Shape 6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64" name="Shape 66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Mid-Valley Healthcare Advocates and Main Street alliance are two of 90 organizations around the state that belong to Healthcare for All Oregon. The goal of Health Care for All Oregon is to create a statewide movement that will support the passage of a publicly funded single-payer healthcare plan for the state that will provide the best care for the most people at the least cost. I invite you to become part of this movement in any way that you can, whether individually or through one of these three organizations.</a:t>
            </a:r>
          </a:p>
        </p:txBody>
      </p:sp>
      <p:sp>
        <p:nvSpPr>
          <p:cNvPr id="665" name="Shape 66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9" name="Shape 669"/>
        <p:cNvGrpSpPr/>
        <p:nvPr/>
      </p:nvGrpSpPr>
      <p:grpSpPr>
        <a:xfrm>
          <a:off x="0" y="0"/>
          <a:ext cx="0" cy="0"/>
          <a:chOff x="0" y="0"/>
          <a:chExt cx="0" cy="0"/>
        </a:xfrm>
      </p:grpSpPr>
      <p:sp>
        <p:nvSpPr>
          <p:cNvPr id="670" name="Shape 6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71" name="Shape 67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John Conyers' Medicare for All bill (</a:t>
            </a:r>
            <a:r>
              <a:rPr b="0" i="0" lang="en-US" sz="1200" u="sng" cap="none" strike="noStrike">
                <a:solidFill>
                  <a:schemeClr val="hlink"/>
                </a:solidFill>
                <a:latin typeface="Calibri"/>
                <a:ea typeface="Calibri"/>
                <a:cs typeface="Calibri"/>
                <a:sym typeface="Calibri"/>
                <a:hlinkClick r:id="rId2"/>
              </a:rPr>
              <a:t>HR 676</a:t>
            </a:r>
            <a:r>
              <a:rPr b="0" i="0" lang="en-US" sz="1200" u="none" cap="none" strike="noStrike">
                <a:solidFill>
                  <a:schemeClr val="dk1"/>
                </a:solidFill>
                <a:latin typeface="Calibri"/>
                <a:ea typeface="Calibri"/>
                <a:cs typeface="Calibri"/>
                <a:sym typeface="Calibri"/>
              </a:rPr>
              <a:t>), which he has introduced in each Congress since 2003, has seen a recent surge of </a:t>
            </a:r>
            <a:r>
              <a:rPr b="0" i="0" lang="en-US" sz="1200" u="sng" cap="none" strike="noStrike">
                <a:solidFill>
                  <a:schemeClr val="hlink"/>
                </a:solidFill>
                <a:latin typeface="Calibri"/>
                <a:ea typeface="Calibri"/>
                <a:cs typeface="Calibri"/>
                <a:sym typeface="Calibri"/>
                <a:hlinkClick r:id="rId3"/>
              </a:rPr>
              <a:t>new cosponsors</a:t>
            </a:r>
            <a:r>
              <a:rPr b="0" i="0" lang="en-US" sz="1200" u="none" cap="none" strike="noStrike">
                <a:solidFill>
                  <a:schemeClr val="dk1"/>
                </a:solidFill>
                <a:latin typeface="Calibri"/>
                <a:ea typeface="Calibri"/>
                <a:cs typeface="Calibri"/>
                <a:sym typeface="Calibri"/>
              </a:rPr>
              <a:t> -- 32 since March 8 and nine on April 3 alone. As of this writing there are 93 co-signers (and counting), representing more than 48 percent of the Democratic Caucus. This is the highest number of cosponsors ever, both in terms of members and as a percentage of the House Democratic Caucus. The count is up from just 62 cosigners -- 33 percent of Democrats -- in </a:t>
            </a:r>
            <a:r>
              <a:rPr b="0" i="0" lang="en-US" sz="1200" u="sng" cap="none" strike="noStrike">
                <a:solidFill>
                  <a:schemeClr val="hlink"/>
                </a:solidFill>
                <a:latin typeface="Calibri"/>
                <a:ea typeface="Calibri"/>
                <a:cs typeface="Calibri"/>
                <a:sym typeface="Calibri"/>
                <a:hlinkClick r:id="rId4"/>
              </a:rPr>
              <a:t>the last Congress</a:t>
            </a:r>
            <a:r>
              <a:rPr b="0" i="0" lang="en-US" sz="1200" u="none" cap="none" strike="noStrike">
                <a:solidFill>
                  <a:schemeClr val="dk1"/>
                </a:solidFill>
                <a:latin typeface="Calibri"/>
                <a:ea typeface="Calibri"/>
                <a:cs typeface="Calibri"/>
                <a:sym typeface="Calibri"/>
              </a:rPr>
              <a:t>, and an average of 37 percent since the bill was </a:t>
            </a:r>
            <a:r>
              <a:rPr b="0" i="0" lang="en-US" sz="1200" u="sng" cap="none" strike="noStrike">
                <a:solidFill>
                  <a:schemeClr val="hlink"/>
                </a:solidFill>
                <a:latin typeface="Calibri"/>
                <a:ea typeface="Calibri"/>
                <a:cs typeface="Calibri"/>
                <a:sym typeface="Calibri"/>
                <a:hlinkClick r:id="rId5"/>
              </a:rPr>
              <a:t>first introduced</a:t>
            </a:r>
            <a:r>
              <a:rPr b="0" i="0" lang="en-US" sz="1200" u="none" cap="none" strike="noStrike">
                <a:solidFill>
                  <a:schemeClr val="dk1"/>
                </a:solidFill>
                <a:latin typeface="Calibri"/>
                <a:ea typeface="Calibri"/>
                <a:cs typeface="Calibri"/>
                <a:sym typeface="Calibri"/>
              </a:rPr>
              <a:t> in 2003 (see chart).</a:t>
            </a:r>
          </a:p>
        </p:txBody>
      </p:sp>
      <p:sp>
        <p:nvSpPr>
          <p:cNvPr id="672" name="Shape 67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8" name="Shape 678"/>
        <p:cNvGrpSpPr/>
        <p:nvPr/>
      </p:nvGrpSpPr>
      <p:grpSpPr>
        <a:xfrm>
          <a:off x="0" y="0"/>
          <a:ext cx="0" cy="0"/>
          <a:chOff x="0" y="0"/>
          <a:chExt cx="0" cy="0"/>
        </a:xfrm>
      </p:grpSpPr>
      <p:sp>
        <p:nvSpPr>
          <p:cNvPr id="679" name="Shape 6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80" name="Shape 6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4" name="Shape 684"/>
        <p:cNvGrpSpPr/>
        <p:nvPr/>
      </p:nvGrpSpPr>
      <p:grpSpPr>
        <a:xfrm>
          <a:off x="0" y="0"/>
          <a:ext cx="0" cy="0"/>
          <a:chOff x="0" y="0"/>
          <a:chExt cx="0" cy="0"/>
        </a:xfrm>
      </p:grpSpPr>
      <p:sp>
        <p:nvSpPr>
          <p:cNvPr id="685" name="Shape 68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t>‹#›</a:t>
            </a:fld>
          </a:p>
        </p:txBody>
      </p:sp>
      <p:sp>
        <p:nvSpPr>
          <p:cNvPr id="686" name="Shape 6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687" name="Shape 687"/>
          <p:cNvSpPr txBox="1"/>
          <p:nvPr>
            <p:ph idx="1" type="body"/>
          </p:nvPr>
        </p:nvSpPr>
        <p:spPr>
          <a:xfrm>
            <a:off x="914400" y="4343400"/>
            <a:ext cx="5029199" cy="4114800"/>
          </a:xfrm>
          <a:prstGeom prst="rect">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Finally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the administrative costs of dealing with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hundreds of insurance companies and their plans</a:t>
            </a:r>
            <a:r>
              <a:rPr b="1" i="0" lang="en-US" sz="1200" u="none" cap="none" strike="noStrike">
                <a:solidFill>
                  <a:schemeClr val="dk1"/>
                </a:solidFill>
                <a:latin typeface="Calibri"/>
                <a:ea typeface="Calibri"/>
                <a:cs typeface="Calibri"/>
                <a:sym typeface="Calibri"/>
              </a:rPr>
              <a:t> x</a:t>
            </a:r>
            <a:r>
              <a:rPr b="0" i="0" lang="en-US" sz="1200" u="none" cap="none" strike="noStrike">
                <a:solidFill>
                  <a:schemeClr val="dk1"/>
                </a:solidFill>
                <a:latin typeface="Calibri"/>
                <a:ea typeface="Calibri"/>
                <a:cs typeface="Calibri"/>
                <a:sym typeface="Calibri"/>
              </a:rPr>
              <a:t> and all of the eligibilities and exclusions naturally</a:t>
            </a:r>
            <a:r>
              <a:rPr b="1" i="0" lang="en-US" sz="1200" u="none" cap="none" strike="noStrike">
                <a:solidFill>
                  <a:schemeClr val="dk1"/>
                </a:solidFill>
                <a:latin typeface="Calibri"/>
                <a:ea typeface="Calibri"/>
                <a:cs typeface="Calibri"/>
                <a:sym typeface="Calibri"/>
              </a:rPr>
              <a:t> x</a:t>
            </a:r>
            <a:r>
              <a:rPr b="0" i="0" lang="en-US" sz="1200" u="none" cap="none" strike="noStrike">
                <a:solidFill>
                  <a:schemeClr val="dk1"/>
                </a:solidFill>
                <a:latin typeface="Calibri"/>
                <a:ea typeface="Calibri"/>
                <a:cs typeface="Calibri"/>
                <a:sym typeface="Calibri"/>
              </a:rPr>
              <a:t> result in high administrative costs and will not go away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under the ACA and Cover Oregon. In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the US we have a 31% administrative overhead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including not just the usually</a:t>
            </a:r>
            <a:r>
              <a:rPr b="1"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quoted administrative costs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to insurance companies or governments, but also the costs of dealing with multiple insurances to employers, hospitals, nursing homes, practitioners, and home care agencies. </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3" name="Shape 693"/>
        <p:cNvGrpSpPr/>
        <p:nvPr/>
      </p:nvGrpSpPr>
      <p:grpSpPr>
        <a:xfrm>
          <a:off x="0" y="0"/>
          <a:ext cx="0" cy="0"/>
          <a:chOff x="0" y="0"/>
          <a:chExt cx="0" cy="0"/>
        </a:xfrm>
      </p:grpSpPr>
      <p:sp>
        <p:nvSpPr>
          <p:cNvPr id="694" name="Shape 6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95" name="Shape 69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Medicare has about 3% administration expense.</a:t>
            </a:r>
          </a:p>
        </p:txBody>
      </p:sp>
      <p:sp>
        <p:nvSpPr>
          <p:cNvPr id="696" name="Shape 69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9" name="Shape 699"/>
        <p:cNvGrpSpPr/>
        <p:nvPr/>
      </p:nvGrpSpPr>
      <p:grpSpPr>
        <a:xfrm>
          <a:off x="0" y="0"/>
          <a:ext cx="0" cy="0"/>
          <a:chOff x="0" y="0"/>
          <a:chExt cx="0" cy="0"/>
        </a:xfrm>
      </p:grpSpPr>
      <p:sp>
        <p:nvSpPr>
          <p:cNvPr id="700" name="Shape 7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01" name="Shape 70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702" name="Shape 70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7" name="Shape 707"/>
        <p:cNvGrpSpPr/>
        <p:nvPr/>
      </p:nvGrpSpPr>
      <p:grpSpPr>
        <a:xfrm>
          <a:off x="0" y="0"/>
          <a:ext cx="0" cy="0"/>
          <a:chOff x="0" y="0"/>
          <a:chExt cx="0" cy="0"/>
        </a:xfrm>
      </p:grpSpPr>
      <p:sp>
        <p:nvSpPr>
          <p:cNvPr id="708" name="Shape 7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09" name="Shape 70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710" name="Shape 71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3" name="Shape 713"/>
        <p:cNvGrpSpPr/>
        <p:nvPr/>
      </p:nvGrpSpPr>
      <p:grpSpPr>
        <a:xfrm>
          <a:off x="0" y="0"/>
          <a:ext cx="0" cy="0"/>
          <a:chOff x="0" y="0"/>
          <a:chExt cx="0" cy="0"/>
        </a:xfrm>
      </p:grpSpPr>
      <p:sp>
        <p:nvSpPr>
          <p:cNvPr id="714" name="Shape 7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15" name="Shape 71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716" name="Shape 71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6" name="Shape 736"/>
        <p:cNvGrpSpPr/>
        <p:nvPr/>
      </p:nvGrpSpPr>
      <p:grpSpPr>
        <a:xfrm>
          <a:off x="0" y="0"/>
          <a:ext cx="0" cy="0"/>
          <a:chOff x="0" y="0"/>
          <a:chExt cx="0" cy="0"/>
        </a:xfrm>
      </p:grpSpPr>
      <p:sp>
        <p:nvSpPr>
          <p:cNvPr id="737" name="Shape 7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38" name="Shape 73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739" name="Shape 73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7" name="Shape 747"/>
        <p:cNvGrpSpPr/>
        <p:nvPr/>
      </p:nvGrpSpPr>
      <p:grpSpPr>
        <a:xfrm>
          <a:off x="0" y="0"/>
          <a:ext cx="0" cy="0"/>
          <a:chOff x="0" y="0"/>
          <a:chExt cx="0" cy="0"/>
        </a:xfrm>
      </p:grpSpPr>
      <p:sp>
        <p:nvSpPr>
          <p:cNvPr id="748" name="Shape 7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49" name="Shape 74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750" name="Shape 75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5" name="Shape 425"/>
        <p:cNvGrpSpPr/>
        <p:nvPr/>
      </p:nvGrpSpPr>
      <p:grpSpPr>
        <a:xfrm>
          <a:off x="0" y="0"/>
          <a:ext cx="0" cy="0"/>
          <a:chOff x="0" y="0"/>
          <a:chExt cx="0" cy="0"/>
        </a:xfrm>
      </p:grpSpPr>
      <p:sp>
        <p:nvSpPr>
          <p:cNvPr id="426" name="Shape 4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27" name="Shape 4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5" name="Shape 825"/>
        <p:cNvGrpSpPr/>
        <p:nvPr/>
      </p:nvGrpSpPr>
      <p:grpSpPr>
        <a:xfrm>
          <a:off x="0" y="0"/>
          <a:ext cx="0" cy="0"/>
          <a:chOff x="0" y="0"/>
          <a:chExt cx="0" cy="0"/>
        </a:xfrm>
      </p:grpSpPr>
      <p:sp>
        <p:nvSpPr>
          <p:cNvPr id="826" name="Shape 8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27" name="Shape 82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828" name="Shape 82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8" name="Shape 878"/>
        <p:cNvGrpSpPr/>
        <p:nvPr/>
      </p:nvGrpSpPr>
      <p:grpSpPr>
        <a:xfrm>
          <a:off x="0" y="0"/>
          <a:ext cx="0" cy="0"/>
          <a:chOff x="0" y="0"/>
          <a:chExt cx="0" cy="0"/>
        </a:xfrm>
      </p:grpSpPr>
      <p:sp>
        <p:nvSpPr>
          <p:cNvPr id="879" name="Shape 8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80" name="Shape 88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881" name="Shape 88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1" name="Shape 951"/>
        <p:cNvGrpSpPr/>
        <p:nvPr/>
      </p:nvGrpSpPr>
      <p:grpSpPr>
        <a:xfrm>
          <a:off x="0" y="0"/>
          <a:ext cx="0" cy="0"/>
          <a:chOff x="0" y="0"/>
          <a:chExt cx="0" cy="0"/>
        </a:xfrm>
      </p:grpSpPr>
      <p:sp>
        <p:nvSpPr>
          <p:cNvPr id="952" name="Shape 9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53" name="Shape 95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54" name="Shape 95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0" name="Shape 1180"/>
        <p:cNvGrpSpPr/>
        <p:nvPr/>
      </p:nvGrpSpPr>
      <p:grpSpPr>
        <a:xfrm>
          <a:off x="0" y="0"/>
          <a:ext cx="0" cy="0"/>
          <a:chOff x="0" y="0"/>
          <a:chExt cx="0" cy="0"/>
        </a:xfrm>
      </p:grpSpPr>
      <p:sp>
        <p:nvSpPr>
          <p:cNvPr id="1181" name="Shape 1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82" name="Shape 118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183" name="Shape 118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9" name="Shape 1209"/>
        <p:cNvGrpSpPr/>
        <p:nvPr/>
      </p:nvGrpSpPr>
      <p:grpSpPr>
        <a:xfrm>
          <a:off x="0" y="0"/>
          <a:ext cx="0" cy="0"/>
          <a:chOff x="0" y="0"/>
          <a:chExt cx="0" cy="0"/>
        </a:xfrm>
      </p:grpSpPr>
      <p:sp>
        <p:nvSpPr>
          <p:cNvPr id="1210" name="Shape 1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11" name="Shape 121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212" name="Shape 121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9" name="Shape 1349"/>
        <p:cNvGrpSpPr/>
        <p:nvPr/>
      </p:nvGrpSpPr>
      <p:grpSpPr>
        <a:xfrm>
          <a:off x="0" y="0"/>
          <a:ext cx="0" cy="0"/>
          <a:chOff x="0" y="0"/>
          <a:chExt cx="0" cy="0"/>
        </a:xfrm>
      </p:grpSpPr>
      <p:sp>
        <p:nvSpPr>
          <p:cNvPr id="1350" name="Shape 13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51" name="Shape 135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352" name="Shape 135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8" name="Shape 1358"/>
        <p:cNvGrpSpPr/>
        <p:nvPr/>
      </p:nvGrpSpPr>
      <p:grpSpPr>
        <a:xfrm>
          <a:off x="0" y="0"/>
          <a:ext cx="0" cy="0"/>
          <a:chOff x="0" y="0"/>
          <a:chExt cx="0" cy="0"/>
        </a:xfrm>
      </p:grpSpPr>
      <p:sp>
        <p:nvSpPr>
          <p:cNvPr id="1359" name="Shape 13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60" name="Shape 136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361" name="Shape 136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6" name="Shape 1446"/>
        <p:cNvGrpSpPr/>
        <p:nvPr/>
      </p:nvGrpSpPr>
      <p:grpSpPr>
        <a:xfrm>
          <a:off x="0" y="0"/>
          <a:ext cx="0" cy="0"/>
          <a:chOff x="0" y="0"/>
          <a:chExt cx="0" cy="0"/>
        </a:xfrm>
      </p:grpSpPr>
      <p:sp>
        <p:nvSpPr>
          <p:cNvPr id="1447" name="Shape 14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448" name="Shape 144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449" name="Shape 144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33" name="Shape 43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As a result of unaffordable insurance, </a:t>
            </a:r>
            <a:r>
              <a:rPr b="1" i="1" lang="en-US" sz="1200" u="none" cap="none" strike="noStrike">
                <a:solidFill>
                  <a:schemeClr val="dk1"/>
                </a:solidFill>
                <a:latin typeface="Calibri"/>
                <a:ea typeface="Calibri"/>
                <a:cs typeface="Calibri"/>
                <a:sym typeface="Calibri"/>
              </a:rPr>
              <a:t>click 1 </a:t>
            </a:r>
            <a:r>
              <a:rPr b="0" i="0" lang="en-US" sz="1200" u="none" cap="none" strike="noStrike">
                <a:solidFill>
                  <a:schemeClr val="dk1"/>
                </a:solidFill>
                <a:latin typeface="Calibri"/>
                <a:ea typeface="Calibri"/>
                <a:cs typeface="Calibri"/>
                <a:sym typeface="Calibri"/>
              </a:rPr>
              <a:t>4,000 Americans die each month,</a:t>
            </a:r>
            <a:r>
              <a:rPr b="1" i="1" lang="en-US" sz="1200" u="none" cap="none" strike="noStrike">
                <a:solidFill>
                  <a:schemeClr val="dk1"/>
                </a:solidFill>
                <a:latin typeface="Calibri"/>
                <a:ea typeface="Calibri"/>
                <a:cs typeface="Calibri"/>
                <a:sym typeface="Calibri"/>
              </a:rPr>
              <a:t> click 2</a:t>
            </a:r>
            <a:r>
              <a:rPr b="0" i="0" lang="en-US" sz="1200" u="none" cap="none" strike="noStrike">
                <a:solidFill>
                  <a:schemeClr val="dk1"/>
                </a:solidFill>
                <a:latin typeface="Calibri"/>
                <a:ea typeface="Calibri"/>
                <a:cs typeface="Calibri"/>
                <a:sym typeface="Calibri"/>
              </a:rPr>
              <a:t>(40 Oregonians, </a:t>
            </a:r>
            <a:r>
              <a:rPr b="1" i="1" lang="en-US" sz="1200" u="none" cap="none" strike="noStrike">
                <a:solidFill>
                  <a:schemeClr val="dk1"/>
                </a:solidFill>
                <a:latin typeface="Calibri"/>
                <a:ea typeface="Calibri"/>
                <a:cs typeface="Calibri"/>
                <a:sym typeface="Calibri"/>
              </a:rPr>
              <a:t>click 3 </a:t>
            </a:r>
            <a:r>
              <a:rPr b="0" i="0" lang="en-US" sz="1200" u="none" cap="none" strike="noStrike">
                <a:solidFill>
                  <a:schemeClr val="dk1"/>
                </a:solidFill>
                <a:latin typeface="Calibri"/>
                <a:ea typeface="Calibri"/>
                <a:cs typeface="Calibri"/>
                <a:sym typeface="Calibri"/>
              </a:rPr>
              <a:t>2 Linn and Benton County residents).  The US is lowest of 16 developed nations when it comes to preventing death from treatable illness.</a:t>
            </a:r>
          </a:p>
          <a:p>
            <a:pPr indent="0" lvl="0" marL="0" marR="0" rtl="0" algn="l">
              <a:lnSpc>
                <a:spcPct val="150000"/>
              </a:lnSpc>
              <a:spcBef>
                <a:spcPts val="1000"/>
              </a:spcBef>
              <a:spcAft>
                <a:spcPts val="0"/>
              </a:spcAft>
              <a:buSzPct val="25000"/>
              <a:buNone/>
            </a:pPr>
            <a:r>
              <a:rPr b="0" i="0" lang="en-US" sz="1200" u="sng" cap="none" strike="noStrike">
                <a:solidFill>
                  <a:schemeClr val="dk1"/>
                </a:solidFill>
                <a:latin typeface="Calibri"/>
                <a:ea typeface="Calibri"/>
                <a:cs typeface="Calibri"/>
                <a:sym typeface="Calibri"/>
              </a:rPr>
              <a:t>We can do better than this.</a:t>
            </a:r>
          </a:p>
          <a:p>
            <a:pPr indent="0" lvl="0" marL="0" marR="0" rtl="0" algn="l">
              <a:spcBef>
                <a:spcPts val="100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Wilper et al. American Journal of Public Health | December 2009, Vol 99, No. 12,  interpolated to 2012 Oregon population.</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34" name="Shape 43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2" name="Shape 442"/>
        <p:cNvGrpSpPr/>
        <p:nvPr/>
      </p:nvGrpSpPr>
      <p:grpSpPr>
        <a:xfrm>
          <a:off x="0" y="0"/>
          <a:ext cx="0" cy="0"/>
          <a:chOff x="0" y="0"/>
          <a:chExt cx="0" cy="0"/>
        </a:xfrm>
      </p:grpSpPr>
      <p:sp>
        <p:nvSpPr>
          <p:cNvPr id="443" name="Shape 4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44" name="Shape 44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you may have seen this issue of time magazine just a year ago almost fully devoted to describing exceptionally high cost of health care in this country. That cost is the prime reason that about a third of our population is excluded from care and places our entire population and its economy in jeopardy. Does the ACA and Cover Oregon decrease overall cost?   No.  The Center for Medicare and Medicaid Services (CMS) projects a 13% increase in administrative costs from 2013 to 2014 due to the administrative complexity of the ACA. </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Our system is uniquely expensive for another reason. We are inundated with advertisements and courted with technology and pharmaceuticals. We are offered what might appear to be the best and latest treatment, but 30% of our medical treatments now are either ineffective or even dangerous to us. By overusing technology we create risk for ourselves, high cost to the system, and diversion of money from services that can produce better care for more people at less cost. The ACA, Cover Oregon will have little effect on this phenomenon. </a:t>
            </a:r>
          </a:p>
          <a:p>
            <a:pPr indent="0" lvl="0" marL="0" marR="0" rtl="0" algn="l">
              <a:lnSpc>
                <a:spcPct val="150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50000"/>
              </a:lnSpc>
              <a:spcBef>
                <a:spcPts val="100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1000"/>
              </a:spcBef>
              <a:buSzPct val="25000"/>
              <a:buNone/>
            </a:pPr>
            <a:r>
              <a:t/>
            </a:r>
            <a:endParaRPr b="0" i="0" sz="1200" u="none" cap="none" strike="noStrike">
              <a:solidFill>
                <a:schemeClr val="dk1"/>
              </a:solidFill>
              <a:latin typeface="Calibri"/>
              <a:ea typeface="Calibri"/>
              <a:cs typeface="Calibri"/>
              <a:sym typeface="Calibri"/>
            </a:endParaRPr>
          </a:p>
        </p:txBody>
      </p:sp>
      <p:sp>
        <p:nvSpPr>
          <p:cNvPr id="445" name="Shape 44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t>‹#›</a:t>
            </a:fld>
          </a:p>
        </p:txBody>
      </p:sp>
      <p:sp>
        <p:nvSpPr>
          <p:cNvPr id="454" name="Shape 4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455" name="Shape 455"/>
          <p:cNvSpPr txBox="1"/>
          <p:nvPr>
            <p:ph idx="1" type="body"/>
          </p:nvPr>
        </p:nvSpPr>
        <p:spPr>
          <a:xfrm>
            <a:off x="914400" y="4343400"/>
            <a:ext cx="5029199" cy="4114800"/>
          </a:xfrm>
          <a:prstGeom prst="rect">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Finally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the administrative costs of dealing with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hundreds of insurance companies and their plans</a:t>
            </a:r>
            <a:r>
              <a:rPr b="1" i="0" lang="en-US" sz="1200" u="none" cap="none" strike="noStrike">
                <a:solidFill>
                  <a:schemeClr val="dk1"/>
                </a:solidFill>
                <a:latin typeface="Calibri"/>
                <a:ea typeface="Calibri"/>
                <a:cs typeface="Calibri"/>
                <a:sym typeface="Calibri"/>
              </a:rPr>
              <a:t> x</a:t>
            </a:r>
            <a:r>
              <a:rPr b="0" i="0" lang="en-US" sz="1200" u="none" cap="none" strike="noStrike">
                <a:solidFill>
                  <a:schemeClr val="dk1"/>
                </a:solidFill>
                <a:latin typeface="Calibri"/>
                <a:ea typeface="Calibri"/>
                <a:cs typeface="Calibri"/>
                <a:sym typeface="Calibri"/>
              </a:rPr>
              <a:t> and all of the eligibilities and exclusions naturally</a:t>
            </a:r>
            <a:r>
              <a:rPr b="1" i="0" lang="en-US" sz="1200" u="none" cap="none" strike="noStrike">
                <a:solidFill>
                  <a:schemeClr val="dk1"/>
                </a:solidFill>
                <a:latin typeface="Calibri"/>
                <a:ea typeface="Calibri"/>
                <a:cs typeface="Calibri"/>
                <a:sym typeface="Calibri"/>
              </a:rPr>
              <a:t> x</a:t>
            </a:r>
            <a:r>
              <a:rPr b="0" i="0" lang="en-US" sz="1200" u="none" cap="none" strike="noStrike">
                <a:solidFill>
                  <a:schemeClr val="dk1"/>
                </a:solidFill>
                <a:latin typeface="Calibri"/>
                <a:ea typeface="Calibri"/>
                <a:cs typeface="Calibri"/>
                <a:sym typeface="Calibri"/>
              </a:rPr>
              <a:t> result in high administrative costs and will not go away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under the ACA and Cover Oregon. In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the US we have a 31% administrative overhead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including not just the usually</a:t>
            </a:r>
            <a:r>
              <a:rPr b="1"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quoted administrative costs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to insurance companies or governments, but also the costs of dealing with multiple insurances to employers, hospitals, nursing homes, practitioners, and home care agencies. </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t>‹#›</a:t>
            </a:fld>
          </a:p>
        </p:txBody>
      </p:sp>
      <p:sp>
        <p:nvSpPr>
          <p:cNvPr id="469" name="Shape 4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470" name="Shape 470"/>
          <p:cNvSpPr txBox="1"/>
          <p:nvPr>
            <p:ph idx="1" type="body"/>
          </p:nvPr>
        </p:nvSpPr>
        <p:spPr>
          <a:xfrm>
            <a:off x="914400" y="4343400"/>
            <a:ext cx="5029199" cy="4114800"/>
          </a:xfrm>
          <a:prstGeom prst="rect">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Finally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the administrative costs of dealing with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hundreds of insurance companies and their plans</a:t>
            </a:r>
            <a:r>
              <a:rPr b="1" i="0" lang="en-US" sz="1200" u="none" cap="none" strike="noStrike">
                <a:solidFill>
                  <a:schemeClr val="dk1"/>
                </a:solidFill>
                <a:latin typeface="Calibri"/>
                <a:ea typeface="Calibri"/>
                <a:cs typeface="Calibri"/>
                <a:sym typeface="Calibri"/>
              </a:rPr>
              <a:t> x</a:t>
            </a:r>
            <a:r>
              <a:rPr b="0" i="0" lang="en-US" sz="1200" u="none" cap="none" strike="noStrike">
                <a:solidFill>
                  <a:schemeClr val="dk1"/>
                </a:solidFill>
                <a:latin typeface="Calibri"/>
                <a:ea typeface="Calibri"/>
                <a:cs typeface="Calibri"/>
                <a:sym typeface="Calibri"/>
              </a:rPr>
              <a:t> and all of the eligibilities and exclusions naturally</a:t>
            </a:r>
            <a:r>
              <a:rPr b="1" i="0" lang="en-US" sz="1200" u="none" cap="none" strike="noStrike">
                <a:solidFill>
                  <a:schemeClr val="dk1"/>
                </a:solidFill>
                <a:latin typeface="Calibri"/>
                <a:ea typeface="Calibri"/>
                <a:cs typeface="Calibri"/>
                <a:sym typeface="Calibri"/>
              </a:rPr>
              <a:t> x</a:t>
            </a:r>
            <a:r>
              <a:rPr b="0" i="0" lang="en-US" sz="1200" u="none" cap="none" strike="noStrike">
                <a:solidFill>
                  <a:schemeClr val="dk1"/>
                </a:solidFill>
                <a:latin typeface="Calibri"/>
                <a:ea typeface="Calibri"/>
                <a:cs typeface="Calibri"/>
                <a:sym typeface="Calibri"/>
              </a:rPr>
              <a:t> result in high administrative costs and will not go away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under the ACA and Cover Oregon. In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the US we have a 31% administrative overhead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including not just the usually</a:t>
            </a:r>
            <a:r>
              <a:rPr b="1"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quoted administrative costs </a:t>
            </a:r>
            <a:r>
              <a:rPr b="1" i="0" lang="en-US" sz="1200" u="none" cap="none" strike="noStrike">
                <a:solidFill>
                  <a:schemeClr val="dk1"/>
                </a:solidFill>
                <a:latin typeface="Calibri"/>
                <a:ea typeface="Calibri"/>
                <a:cs typeface="Calibri"/>
                <a:sym typeface="Calibri"/>
              </a:rPr>
              <a:t>x</a:t>
            </a:r>
            <a:r>
              <a:rPr b="0" i="0" lang="en-US" sz="1200" u="none" cap="none" strike="noStrike">
                <a:solidFill>
                  <a:schemeClr val="dk1"/>
                </a:solidFill>
                <a:latin typeface="Calibri"/>
                <a:ea typeface="Calibri"/>
                <a:cs typeface="Calibri"/>
                <a:sym typeface="Calibri"/>
              </a:rPr>
              <a:t> to insurance companies or governments, but also the costs of dealing with multiple insurances to employers, hospitals, nursing homes, practitioners, and home care agencies. </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7" name="Shape 477"/>
        <p:cNvGrpSpPr/>
        <p:nvPr/>
      </p:nvGrpSpPr>
      <p:grpSpPr>
        <a:xfrm>
          <a:off x="0" y="0"/>
          <a:ext cx="0" cy="0"/>
          <a:chOff x="0" y="0"/>
          <a:chExt cx="0" cy="0"/>
        </a:xfrm>
      </p:grpSpPr>
      <p:sp>
        <p:nvSpPr>
          <p:cNvPr id="478" name="Shape 4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79" name="Shape 47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Bureau of Labor Statistics, Occupational Employment Statistics, at bls.org.</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80" name="Shape 48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9" name="Shape 8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0" name="Shape 90"/>
        <p:cNvGrpSpPr/>
        <p:nvPr/>
      </p:nvGrpSpPr>
      <p:grpSpPr>
        <a:xfrm>
          <a:off x="0" y="0"/>
          <a:ext cx="0" cy="0"/>
          <a:chOff x="0" y="0"/>
          <a:chExt cx="0" cy="0"/>
        </a:xfrm>
      </p:grpSpPr>
      <p:sp>
        <p:nvSpPr>
          <p:cNvPr id="91" name="Shape 91"/>
          <p:cNvSpPr txBox="1"/>
          <p:nvPr>
            <p:ph type="ctrTitle"/>
          </p:nvPr>
        </p:nvSpPr>
        <p:spPr>
          <a:xfrm>
            <a:off x="685800" y="2130423"/>
            <a:ext cx="7772400" cy="1470025"/>
          </a:xfrm>
          <a:prstGeom prst="rect">
            <a:avLst/>
          </a:prstGeom>
          <a:noFill/>
          <a:ln>
            <a:noFill/>
          </a:ln>
        </p:spPr>
        <p:txBody>
          <a:bodyPr anchorCtr="1" anchor="ctr" bIns="91425" lIns="91425" rIns="91425" tIns="91425"/>
          <a:lstStyle>
            <a:lvl1pPr indent="0" lvl="0"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1pPr>
            <a:lvl2pPr indent="0" lvl="1"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2pPr>
            <a:lvl3pPr indent="0" lvl="2"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3pPr>
            <a:lvl4pPr indent="0" lvl="3"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4pPr>
            <a:lvl5pPr indent="0" lvl="4"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5pPr>
            <a:lvl6pPr indent="0" lvl="5" marL="4572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6pPr>
            <a:lvl7pPr indent="0" lvl="6" marL="9144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7pPr>
            <a:lvl8pPr indent="0" lvl="7" marL="13716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8pPr>
            <a:lvl9pPr indent="0" lvl="8" marL="18288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9pPr>
          </a:lstStyle>
          <a:p/>
        </p:txBody>
      </p:sp>
      <p:sp>
        <p:nvSpPr>
          <p:cNvPr id="92" name="Shape 92"/>
          <p:cNvSpPr txBox="1"/>
          <p:nvPr>
            <p:ph idx="1" type="subTitle"/>
          </p:nvPr>
        </p:nvSpPr>
        <p:spPr>
          <a:xfrm>
            <a:off x="1371600" y="3886200"/>
            <a:ext cx="6400799" cy="1752602"/>
          </a:xfrm>
          <a:prstGeom prst="rect">
            <a:avLst/>
          </a:prstGeom>
          <a:noFill/>
          <a:ln>
            <a:noFill/>
          </a:ln>
        </p:spPr>
        <p:txBody>
          <a:bodyPr anchorCtr="1" anchor="t" bIns="91425" lIns="91425" rIns="91425" tIns="91425"/>
          <a:lstStyle>
            <a:lvl1pPr indent="0" lvl="0" marL="0" marR="0" rtl="0" algn="ctr">
              <a:spcBef>
                <a:spcPts val="0"/>
              </a:spcBef>
              <a:spcAft>
                <a:spcPts val="600"/>
              </a:spcAft>
              <a:buClr>
                <a:srgbClr val="898F89"/>
              </a:buClr>
              <a:buFont typeface="Arial"/>
              <a:buNone/>
              <a:defRPr b="0" i="0" sz="3200" u="none" cap="none" strike="noStrike">
                <a:solidFill>
                  <a:srgbClr val="898F89"/>
                </a:solidFill>
                <a:latin typeface="Source Sans Pro"/>
                <a:ea typeface="Source Sans Pro"/>
                <a:cs typeface="Source Sans Pro"/>
                <a:sym typeface="Source Sans Pro"/>
              </a:defRPr>
            </a:lvl1pPr>
            <a:lvl2pPr indent="-107950" lvl="1" marL="742950" marR="0" rtl="0" algn="l">
              <a:spcBef>
                <a:spcPts val="0"/>
              </a:spcBef>
              <a:spcAft>
                <a:spcPts val="600"/>
              </a:spcAft>
              <a:buClr>
                <a:srgbClr val="003300"/>
              </a:buClr>
              <a:buSzPct val="100000"/>
              <a:buFont typeface="Arial"/>
              <a:buChar char="•"/>
              <a:defRPr b="0" i="0" sz="2800" u="none" cap="none" strike="noStrike">
                <a:solidFill>
                  <a:srgbClr val="003300"/>
                </a:solidFill>
                <a:latin typeface="Source Sans Pro"/>
                <a:ea typeface="Source Sans Pro"/>
                <a:cs typeface="Source Sans Pro"/>
                <a:sym typeface="Source Sans Pro"/>
              </a:defRPr>
            </a:lvl2pPr>
            <a:lvl3pPr indent="-76200" lvl="2" marL="1143000" marR="0" rtl="0" algn="l">
              <a:spcBef>
                <a:spcPts val="0"/>
              </a:spcBef>
              <a:spcAft>
                <a:spcPts val="600"/>
              </a:spcAft>
              <a:buClr>
                <a:srgbClr val="003300"/>
              </a:buClr>
              <a:buSzPct val="100000"/>
              <a:buFont typeface="Arial"/>
              <a:buChar char="•"/>
              <a:defRPr b="0" i="0" sz="2400" u="none" cap="none" strike="noStrike">
                <a:solidFill>
                  <a:srgbClr val="003300"/>
                </a:solidFill>
                <a:latin typeface="Source Sans Pro"/>
                <a:ea typeface="Source Sans Pro"/>
                <a:cs typeface="Source Sans Pro"/>
                <a:sym typeface="Source Sans Pro"/>
              </a:defRPr>
            </a:lvl3pPr>
            <a:lvl4pPr indent="-101600" lvl="3" marL="1600200" marR="0" rtl="0" algn="l">
              <a:spcBef>
                <a:spcPts val="0"/>
              </a:spcBef>
              <a:spcAft>
                <a:spcPts val="600"/>
              </a:spcAft>
              <a:buClr>
                <a:srgbClr val="003300"/>
              </a:buClr>
              <a:buSzPct val="100000"/>
              <a:buFont typeface="Arial"/>
              <a:buChar char="•"/>
              <a:defRPr b="0" i="0" sz="2000" u="none" cap="none" strike="noStrike">
                <a:solidFill>
                  <a:srgbClr val="003300"/>
                </a:solidFill>
                <a:latin typeface="Source Sans Pro"/>
                <a:ea typeface="Source Sans Pro"/>
                <a:cs typeface="Source Sans Pro"/>
                <a:sym typeface="Source Sans Pro"/>
              </a:defRPr>
            </a:lvl4pPr>
            <a:lvl5pPr indent="-114300" lvl="4" marL="20574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5pPr>
            <a:lvl6pPr indent="-114300" lvl="5" marL="25146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6pPr>
            <a:lvl7pPr indent="-114300" lvl="6" marL="29718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7pPr>
            <a:lvl8pPr indent="-114300" lvl="7" marL="34290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8pPr>
            <a:lvl9pPr indent="-114300" lvl="8" marL="38862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3" name="Shape 93"/>
        <p:cNvGrpSpPr/>
        <p:nvPr/>
      </p:nvGrpSpPr>
      <p:grpSpPr>
        <a:xfrm>
          <a:off x="0" y="0"/>
          <a:ext cx="0" cy="0"/>
          <a:chOff x="0" y="0"/>
          <a:chExt cx="0" cy="0"/>
        </a:xfrm>
      </p:grpSpPr>
      <p:sp>
        <p:nvSpPr>
          <p:cNvPr id="94" name="Shape 94"/>
          <p:cNvSpPr txBox="1"/>
          <p:nvPr>
            <p:ph type="title"/>
          </p:nvPr>
        </p:nvSpPr>
        <p:spPr>
          <a:xfrm>
            <a:off x="360362" y="171450"/>
            <a:ext cx="8423274" cy="1143000"/>
          </a:xfrm>
          <a:prstGeom prst="rect">
            <a:avLst/>
          </a:prstGeom>
          <a:noFill/>
          <a:ln>
            <a:noFill/>
          </a:ln>
        </p:spPr>
        <p:txBody>
          <a:bodyPr anchorCtr="1" anchor="ctr" bIns="91425" lIns="91425" rIns="91425" tIns="91425"/>
          <a:lstStyle>
            <a:lvl1pPr indent="0" lvl="0"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1pPr>
            <a:lvl2pPr indent="0" lvl="1"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2pPr>
            <a:lvl3pPr indent="0" lvl="2"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3pPr>
            <a:lvl4pPr indent="0" lvl="3"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4pPr>
            <a:lvl5pPr indent="0" lvl="4"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5pPr>
            <a:lvl6pPr indent="0" lvl="5" marL="4572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6pPr>
            <a:lvl7pPr indent="0" lvl="6" marL="9144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7pPr>
            <a:lvl8pPr indent="0" lvl="7" marL="13716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8pPr>
            <a:lvl9pPr indent="0" lvl="8" marL="18288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5" name="Shape 95"/>
        <p:cNvGrpSpPr/>
        <p:nvPr/>
      </p:nvGrpSpPr>
      <p:grpSpPr>
        <a:xfrm>
          <a:off x="0" y="0"/>
          <a:ext cx="0" cy="0"/>
          <a:chOff x="0" y="0"/>
          <a:chExt cx="0" cy="0"/>
        </a:xfrm>
      </p:grpSpPr>
      <p:sp>
        <p:nvSpPr>
          <p:cNvPr id="96" name="Shape 96"/>
          <p:cNvSpPr txBox="1"/>
          <p:nvPr>
            <p:ph type="title"/>
          </p:nvPr>
        </p:nvSpPr>
        <p:spPr>
          <a:xfrm>
            <a:off x="360362" y="171450"/>
            <a:ext cx="8423274" cy="1143000"/>
          </a:xfrm>
          <a:prstGeom prst="rect">
            <a:avLst/>
          </a:prstGeom>
          <a:noFill/>
          <a:ln>
            <a:noFill/>
          </a:ln>
        </p:spPr>
        <p:txBody>
          <a:bodyPr anchorCtr="1" anchor="ctr" bIns="91425" lIns="91425" rIns="91425" tIns="91425"/>
          <a:lstStyle>
            <a:lvl1pPr indent="0" lvl="0"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1pPr>
            <a:lvl2pPr indent="0" lvl="1"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2pPr>
            <a:lvl3pPr indent="0" lvl="2"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3pPr>
            <a:lvl4pPr indent="0" lvl="3"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4pPr>
            <a:lvl5pPr indent="0" lvl="4"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5pPr>
            <a:lvl6pPr indent="0" lvl="5" marL="4572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6pPr>
            <a:lvl7pPr indent="0" lvl="6" marL="9144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7pPr>
            <a:lvl8pPr indent="0" lvl="7" marL="13716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8pPr>
            <a:lvl9pPr indent="0" lvl="8" marL="18288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9pPr>
          </a:lstStyle>
          <a:p/>
        </p:txBody>
      </p:sp>
      <p:sp>
        <p:nvSpPr>
          <p:cNvPr id="97" name="Shape 97"/>
          <p:cNvSpPr txBox="1"/>
          <p:nvPr>
            <p:ph idx="1" type="body"/>
          </p:nvPr>
        </p:nvSpPr>
        <p:spPr>
          <a:xfrm>
            <a:off x="360362" y="1314450"/>
            <a:ext cx="8423274" cy="4675187"/>
          </a:xfrm>
          <a:prstGeom prst="rect">
            <a:avLst/>
          </a:prstGeom>
          <a:noFill/>
          <a:ln>
            <a:noFill/>
          </a:ln>
        </p:spPr>
        <p:txBody>
          <a:bodyPr anchorCtr="0" anchor="t" bIns="91425" lIns="91425" rIns="91425" tIns="91425"/>
          <a:lstStyle>
            <a:lvl1pPr indent="-139700" lvl="0" marL="342900" marR="0" rtl="0" algn="l">
              <a:spcBef>
                <a:spcPts val="0"/>
              </a:spcBef>
              <a:spcAft>
                <a:spcPts val="600"/>
              </a:spcAft>
              <a:buClr>
                <a:srgbClr val="003300"/>
              </a:buClr>
              <a:buSzPct val="100000"/>
              <a:buFont typeface="Arial"/>
              <a:buChar char="•"/>
              <a:defRPr b="0" i="0" sz="3200" u="none" cap="none" strike="noStrike">
                <a:solidFill>
                  <a:srgbClr val="003300"/>
                </a:solidFill>
                <a:latin typeface="Source Sans Pro"/>
                <a:ea typeface="Source Sans Pro"/>
                <a:cs typeface="Source Sans Pro"/>
                <a:sym typeface="Source Sans Pro"/>
              </a:defRPr>
            </a:lvl1pPr>
            <a:lvl2pPr indent="-107950" lvl="1" marL="742950" marR="0" rtl="0" algn="l">
              <a:spcBef>
                <a:spcPts val="0"/>
              </a:spcBef>
              <a:spcAft>
                <a:spcPts val="600"/>
              </a:spcAft>
              <a:buClr>
                <a:srgbClr val="003300"/>
              </a:buClr>
              <a:buSzPct val="100000"/>
              <a:buFont typeface="Arial"/>
              <a:buChar char="•"/>
              <a:defRPr b="0" i="0" sz="2800" u="none" cap="none" strike="noStrike">
                <a:solidFill>
                  <a:srgbClr val="003300"/>
                </a:solidFill>
                <a:latin typeface="Source Sans Pro"/>
                <a:ea typeface="Source Sans Pro"/>
                <a:cs typeface="Source Sans Pro"/>
                <a:sym typeface="Source Sans Pro"/>
              </a:defRPr>
            </a:lvl2pPr>
            <a:lvl3pPr indent="-76200" lvl="2" marL="1143000" marR="0" rtl="0" algn="l">
              <a:spcBef>
                <a:spcPts val="0"/>
              </a:spcBef>
              <a:spcAft>
                <a:spcPts val="600"/>
              </a:spcAft>
              <a:buClr>
                <a:srgbClr val="003300"/>
              </a:buClr>
              <a:buSzPct val="100000"/>
              <a:buFont typeface="Arial"/>
              <a:buChar char="•"/>
              <a:defRPr b="0" i="0" sz="2400" u="none" cap="none" strike="noStrike">
                <a:solidFill>
                  <a:srgbClr val="003300"/>
                </a:solidFill>
                <a:latin typeface="Source Sans Pro"/>
                <a:ea typeface="Source Sans Pro"/>
                <a:cs typeface="Source Sans Pro"/>
                <a:sym typeface="Source Sans Pro"/>
              </a:defRPr>
            </a:lvl3pPr>
            <a:lvl4pPr indent="-101600" lvl="3" marL="1600200" marR="0" rtl="0" algn="l">
              <a:spcBef>
                <a:spcPts val="0"/>
              </a:spcBef>
              <a:spcAft>
                <a:spcPts val="600"/>
              </a:spcAft>
              <a:buClr>
                <a:srgbClr val="003300"/>
              </a:buClr>
              <a:buSzPct val="100000"/>
              <a:buFont typeface="Arial"/>
              <a:buChar char="•"/>
              <a:defRPr b="0" i="0" sz="2000" u="none" cap="none" strike="noStrike">
                <a:solidFill>
                  <a:srgbClr val="003300"/>
                </a:solidFill>
                <a:latin typeface="Source Sans Pro"/>
                <a:ea typeface="Source Sans Pro"/>
                <a:cs typeface="Source Sans Pro"/>
                <a:sym typeface="Source Sans Pro"/>
              </a:defRPr>
            </a:lvl4pPr>
            <a:lvl5pPr indent="-114300" lvl="4" marL="20574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5pPr>
            <a:lvl6pPr indent="-114300" lvl="5" marL="25146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6pPr>
            <a:lvl7pPr indent="-114300" lvl="6" marL="29718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7pPr>
            <a:lvl8pPr indent="-114300" lvl="7" marL="34290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8pPr>
            <a:lvl9pPr indent="-114300" lvl="8" marL="38862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98" name="Shape 98"/>
        <p:cNvGrpSpPr/>
        <p:nvPr/>
      </p:nvGrpSpPr>
      <p:grpSpPr>
        <a:xfrm>
          <a:off x="0" y="0"/>
          <a:ext cx="0" cy="0"/>
          <a:chOff x="0" y="0"/>
          <a:chExt cx="0" cy="0"/>
        </a:xfrm>
      </p:grpSpPr>
      <p:sp>
        <p:nvSpPr>
          <p:cNvPr id="99" name="Shape 99"/>
          <p:cNvSpPr txBox="1"/>
          <p:nvPr>
            <p:ph type="title"/>
          </p:nvPr>
        </p:nvSpPr>
        <p:spPr>
          <a:xfrm>
            <a:off x="360362" y="171450"/>
            <a:ext cx="8423274" cy="1143000"/>
          </a:xfrm>
          <a:prstGeom prst="rect">
            <a:avLst/>
          </a:prstGeom>
          <a:noFill/>
          <a:ln>
            <a:noFill/>
          </a:ln>
        </p:spPr>
        <p:txBody>
          <a:bodyPr anchorCtr="1" anchor="ctr" bIns="91425" lIns="91425" rIns="91425" tIns="91425"/>
          <a:lstStyle>
            <a:lvl1pPr indent="0" lvl="0"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1pPr>
            <a:lvl2pPr indent="0" lvl="1"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2pPr>
            <a:lvl3pPr indent="0" lvl="2"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3pPr>
            <a:lvl4pPr indent="0" lvl="3"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4pPr>
            <a:lvl5pPr indent="0" lvl="4"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5pPr>
            <a:lvl6pPr indent="0" lvl="5" marL="4572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6pPr>
            <a:lvl7pPr indent="0" lvl="6" marL="9144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7pPr>
            <a:lvl8pPr indent="0" lvl="7" marL="13716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8pPr>
            <a:lvl9pPr indent="0" lvl="8" marL="18288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9pPr>
          </a:lstStyle>
          <a:p/>
        </p:txBody>
      </p:sp>
      <p:sp>
        <p:nvSpPr>
          <p:cNvPr id="100" name="Shape 100"/>
          <p:cNvSpPr txBox="1"/>
          <p:nvPr>
            <p:ph idx="1" type="body"/>
          </p:nvPr>
        </p:nvSpPr>
        <p:spPr>
          <a:xfrm>
            <a:off x="359595" y="1325366"/>
            <a:ext cx="4136205" cy="4664464"/>
          </a:xfrm>
          <a:prstGeom prst="rect">
            <a:avLst/>
          </a:prstGeom>
          <a:noFill/>
          <a:ln>
            <a:noFill/>
          </a:ln>
        </p:spPr>
        <p:txBody>
          <a:bodyPr anchorCtr="0" anchor="t" bIns="91425" lIns="91425" rIns="91425" tIns="91425"/>
          <a:lstStyle>
            <a:lvl1pPr indent="-165100" lvl="0" marL="342900" marR="0" rtl="0" algn="l">
              <a:spcBef>
                <a:spcPts val="0"/>
              </a:spcBef>
              <a:spcAft>
                <a:spcPts val="600"/>
              </a:spcAft>
              <a:buClr>
                <a:srgbClr val="003300"/>
              </a:buClr>
              <a:buSzPct val="100000"/>
              <a:buFont typeface="Arial"/>
              <a:buChar char="•"/>
              <a:defRPr b="0" i="0" sz="2800" u="none" cap="none" strike="noStrike">
                <a:solidFill>
                  <a:srgbClr val="003300"/>
                </a:solidFill>
                <a:latin typeface="Source Sans Pro"/>
                <a:ea typeface="Source Sans Pro"/>
                <a:cs typeface="Source Sans Pro"/>
                <a:sym typeface="Source Sans Pro"/>
              </a:defRPr>
            </a:lvl1pPr>
            <a:lvl2pPr indent="-133350" lvl="1" marL="742950" marR="0" rtl="0" algn="l">
              <a:spcBef>
                <a:spcPts val="0"/>
              </a:spcBef>
              <a:spcAft>
                <a:spcPts val="600"/>
              </a:spcAft>
              <a:buClr>
                <a:srgbClr val="003300"/>
              </a:buClr>
              <a:buSzPct val="100000"/>
              <a:buFont typeface="Arial"/>
              <a:buChar char="•"/>
              <a:defRPr b="0" i="0" sz="2400" u="none" cap="none" strike="noStrike">
                <a:solidFill>
                  <a:srgbClr val="003300"/>
                </a:solidFill>
                <a:latin typeface="Source Sans Pro"/>
                <a:ea typeface="Source Sans Pro"/>
                <a:cs typeface="Source Sans Pro"/>
                <a:sym typeface="Source Sans Pro"/>
              </a:defRPr>
            </a:lvl2pPr>
            <a:lvl3pPr indent="-101600" lvl="2" marL="1143000" marR="0" rtl="0" algn="l">
              <a:spcBef>
                <a:spcPts val="0"/>
              </a:spcBef>
              <a:spcAft>
                <a:spcPts val="600"/>
              </a:spcAft>
              <a:buClr>
                <a:srgbClr val="003300"/>
              </a:buClr>
              <a:buSzPct val="100000"/>
              <a:buFont typeface="Arial"/>
              <a:buChar char="•"/>
              <a:defRPr b="0" i="0" sz="2000" u="none" cap="none" strike="noStrike">
                <a:solidFill>
                  <a:srgbClr val="003300"/>
                </a:solidFill>
                <a:latin typeface="Source Sans Pro"/>
                <a:ea typeface="Source Sans Pro"/>
                <a:cs typeface="Source Sans Pro"/>
                <a:sym typeface="Source Sans Pro"/>
              </a:defRPr>
            </a:lvl3pPr>
            <a:lvl4pPr indent="-114300" lvl="3" marL="16002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4pPr>
            <a:lvl5pPr indent="-114300" lvl="4" marL="20574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5pPr>
            <a:lvl6pPr indent="-114300" lvl="5" marL="25146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6pPr>
            <a:lvl7pPr indent="-114300" lvl="6" marL="29718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7pPr>
            <a:lvl8pPr indent="-114300" lvl="7" marL="34290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8pPr>
            <a:lvl9pPr indent="-114300" lvl="8" marL="38862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9pPr>
          </a:lstStyle>
          <a:p/>
        </p:txBody>
      </p:sp>
      <p:sp>
        <p:nvSpPr>
          <p:cNvPr id="101" name="Shape 101"/>
          <p:cNvSpPr txBox="1"/>
          <p:nvPr>
            <p:ph idx="2" type="body"/>
          </p:nvPr>
        </p:nvSpPr>
        <p:spPr>
          <a:xfrm>
            <a:off x="4648196" y="1325366"/>
            <a:ext cx="4136205" cy="4664464"/>
          </a:xfrm>
          <a:prstGeom prst="rect">
            <a:avLst/>
          </a:prstGeom>
          <a:noFill/>
          <a:ln>
            <a:noFill/>
          </a:ln>
        </p:spPr>
        <p:txBody>
          <a:bodyPr anchorCtr="0" anchor="t" bIns="91425" lIns="91425" rIns="91425" tIns="91425"/>
          <a:lstStyle>
            <a:lvl1pPr indent="-165100" lvl="0" marL="342900" marR="0" rtl="0" algn="l">
              <a:spcBef>
                <a:spcPts val="0"/>
              </a:spcBef>
              <a:spcAft>
                <a:spcPts val="600"/>
              </a:spcAft>
              <a:buClr>
                <a:srgbClr val="003300"/>
              </a:buClr>
              <a:buSzPct val="100000"/>
              <a:buFont typeface="Arial"/>
              <a:buChar char="•"/>
              <a:defRPr b="0" i="0" sz="2800" u="none" cap="none" strike="noStrike">
                <a:solidFill>
                  <a:srgbClr val="003300"/>
                </a:solidFill>
                <a:latin typeface="Source Sans Pro"/>
                <a:ea typeface="Source Sans Pro"/>
                <a:cs typeface="Source Sans Pro"/>
                <a:sym typeface="Source Sans Pro"/>
              </a:defRPr>
            </a:lvl1pPr>
            <a:lvl2pPr indent="-133350" lvl="1" marL="742950" marR="0" rtl="0" algn="l">
              <a:spcBef>
                <a:spcPts val="0"/>
              </a:spcBef>
              <a:spcAft>
                <a:spcPts val="600"/>
              </a:spcAft>
              <a:buClr>
                <a:srgbClr val="003300"/>
              </a:buClr>
              <a:buSzPct val="100000"/>
              <a:buFont typeface="Arial"/>
              <a:buChar char="•"/>
              <a:defRPr b="0" i="0" sz="2400" u="none" cap="none" strike="noStrike">
                <a:solidFill>
                  <a:srgbClr val="003300"/>
                </a:solidFill>
                <a:latin typeface="Source Sans Pro"/>
                <a:ea typeface="Source Sans Pro"/>
                <a:cs typeface="Source Sans Pro"/>
                <a:sym typeface="Source Sans Pro"/>
              </a:defRPr>
            </a:lvl2pPr>
            <a:lvl3pPr indent="-101600" lvl="2" marL="1143000" marR="0" rtl="0" algn="l">
              <a:spcBef>
                <a:spcPts val="0"/>
              </a:spcBef>
              <a:spcAft>
                <a:spcPts val="600"/>
              </a:spcAft>
              <a:buClr>
                <a:srgbClr val="003300"/>
              </a:buClr>
              <a:buSzPct val="100000"/>
              <a:buFont typeface="Arial"/>
              <a:buChar char="•"/>
              <a:defRPr b="0" i="0" sz="2000" u="none" cap="none" strike="noStrike">
                <a:solidFill>
                  <a:srgbClr val="003300"/>
                </a:solidFill>
                <a:latin typeface="Source Sans Pro"/>
                <a:ea typeface="Source Sans Pro"/>
                <a:cs typeface="Source Sans Pro"/>
                <a:sym typeface="Source Sans Pro"/>
              </a:defRPr>
            </a:lvl3pPr>
            <a:lvl4pPr indent="-114300" lvl="3" marL="16002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4pPr>
            <a:lvl5pPr indent="-114300" lvl="4" marL="20574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5pPr>
            <a:lvl6pPr indent="-114300" lvl="5" marL="25146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6pPr>
            <a:lvl7pPr indent="-114300" lvl="6" marL="29718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7pPr>
            <a:lvl8pPr indent="-114300" lvl="7" marL="34290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8pPr>
            <a:lvl9pPr indent="-114300" lvl="8" marL="38862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02" name="Shape 102"/>
        <p:cNvGrpSpPr/>
        <p:nvPr/>
      </p:nvGrpSpPr>
      <p:grpSpPr>
        <a:xfrm>
          <a:off x="0" y="0"/>
          <a:ext cx="0" cy="0"/>
          <a:chOff x="0" y="0"/>
          <a:chExt cx="0" cy="0"/>
        </a:xfrm>
      </p:grpSpPr>
      <p:sp>
        <p:nvSpPr>
          <p:cNvPr id="103" name="Shape 103"/>
          <p:cNvSpPr txBox="1"/>
          <p:nvPr>
            <p:ph type="title"/>
          </p:nvPr>
        </p:nvSpPr>
        <p:spPr>
          <a:xfrm>
            <a:off x="360362" y="171450"/>
            <a:ext cx="8423274" cy="1143000"/>
          </a:xfrm>
          <a:prstGeom prst="rect">
            <a:avLst/>
          </a:prstGeom>
          <a:noFill/>
          <a:ln>
            <a:noFill/>
          </a:ln>
        </p:spPr>
        <p:txBody>
          <a:bodyPr anchorCtr="1" anchor="ctr" bIns="91425" lIns="91425" rIns="91425" tIns="91425"/>
          <a:lstStyle>
            <a:lvl1pPr indent="0" lvl="0"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1pPr>
            <a:lvl2pPr indent="0" lvl="1"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2pPr>
            <a:lvl3pPr indent="0" lvl="2"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3pPr>
            <a:lvl4pPr indent="0" lvl="3"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4pPr>
            <a:lvl5pPr indent="0" lvl="4"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5pPr>
            <a:lvl6pPr indent="0" lvl="5" marL="4572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6pPr>
            <a:lvl7pPr indent="0" lvl="6" marL="9144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7pPr>
            <a:lvl8pPr indent="0" lvl="7" marL="13716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8pPr>
            <a:lvl9pPr indent="0" lvl="8" marL="18288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9pPr>
          </a:lstStyle>
          <a:p/>
        </p:txBody>
      </p:sp>
      <p:sp>
        <p:nvSpPr>
          <p:cNvPr id="104" name="Shape 104"/>
          <p:cNvSpPr txBox="1"/>
          <p:nvPr>
            <p:ph idx="1" type="body"/>
          </p:nvPr>
        </p:nvSpPr>
        <p:spPr>
          <a:xfrm>
            <a:off x="457200" y="1535112"/>
            <a:ext cx="4040183" cy="639759"/>
          </a:xfrm>
          <a:prstGeom prst="rect">
            <a:avLst/>
          </a:prstGeom>
          <a:noFill/>
          <a:ln>
            <a:noFill/>
          </a:ln>
        </p:spPr>
        <p:txBody>
          <a:bodyPr anchorCtr="0" anchor="b" bIns="91425" lIns="91425" rIns="91425" tIns="91425"/>
          <a:lstStyle>
            <a:lvl1pPr indent="0" lvl="0" marL="0" marR="0" rtl="0" algn="l">
              <a:spcBef>
                <a:spcPts val="0"/>
              </a:spcBef>
              <a:spcAft>
                <a:spcPts val="600"/>
              </a:spcAft>
              <a:buClr>
                <a:srgbClr val="003300"/>
              </a:buClr>
              <a:buFont typeface="Arial"/>
              <a:buNone/>
              <a:defRPr b="1" i="0" sz="2400" u="none" cap="none" strike="noStrike">
                <a:solidFill>
                  <a:srgbClr val="003300"/>
                </a:solidFill>
                <a:latin typeface="Source Sans Pro"/>
                <a:ea typeface="Source Sans Pro"/>
                <a:cs typeface="Source Sans Pro"/>
                <a:sym typeface="Source Sans Pro"/>
              </a:defRPr>
            </a:lvl1pPr>
            <a:lvl2pPr indent="-107950" lvl="1" marL="742950" marR="0" rtl="0" algn="l">
              <a:spcBef>
                <a:spcPts val="0"/>
              </a:spcBef>
              <a:spcAft>
                <a:spcPts val="600"/>
              </a:spcAft>
              <a:buClr>
                <a:srgbClr val="003300"/>
              </a:buClr>
              <a:buSzPct val="100000"/>
              <a:buFont typeface="Arial"/>
              <a:buChar char="•"/>
              <a:defRPr b="0" i="0" sz="2800" u="none" cap="none" strike="noStrike">
                <a:solidFill>
                  <a:srgbClr val="003300"/>
                </a:solidFill>
                <a:latin typeface="Source Sans Pro"/>
                <a:ea typeface="Source Sans Pro"/>
                <a:cs typeface="Source Sans Pro"/>
                <a:sym typeface="Source Sans Pro"/>
              </a:defRPr>
            </a:lvl2pPr>
            <a:lvl3pPr indent="-76200" lvl="2" marL="1143000" marR="0" rtl="0" algn="l">
              <a:spcBef>
                <a:spcPts val="0"/>
              </a:spcBef>
              <a:spcAft>
                <a:spcPts val="600"/>
              </a:spcAft>
              <a:buClr>
                <a:srgbClr val="003300"/>
              </a:buClr>
              <a:buSzPct val="100000"/>
              <a:buFont typeface="Arial"/>
              <a:buChar char="•"/>
              <a:defRPr b="0" i="0" sz="2400" u="none" cap="none" strike="noStrike">
                <a:solidFill>
                  <a:srgbClr val="003300"/>
                </a:solidFill>
                <a:latin typeface="Source Sans Pro"/>
                <a:ea typeface="Source Sans Pro"/>
                <a:cs typeface="Source Sans Pro"/>
                <a:sym typeface="Source Sans Pro"/>
              </a:defRPr>
            </a:lvl3pPr>
            <a:lvl4pPr indent="-101600" lvl="3" marL="1600200" marR="0" rtl="0" algn="l">
              <a:spcBef>
                <a:spcPts val="0"/>
              </a:spcBef>
              <a:spcAft>
                <a:spcPts val="600"/>
              </a:spcAft>
              <a:buClr>
                <a:srgbClr val="003300"/>
              </a:buClr>
              <a:buSzPct val="100000"/>
              <a:buFont typeface="Arial"/>
              <a:buChar char="•"/>
              <a:defRPr b="0" i="0" sz="2000" u="none" cap="none" strike="noStrike">
                <a:solidFill>
                  <a:srgbClr val="003300"/>
                </a:solidFill>
                <a:latin typeface="Source Sans Pro"/>
                <a:ea typeface="Source Sans Pro"/>
                <a:cs typeface="Source Sans Pro"/>
                <a:sym typeface="Source Sans Pro"/>
              </a:defRPr>
            </a:lvl4pPr>
            <a:lvl5pPr indent="-114300" lvl="4" marL="20574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5pPr>
            <a:lvl6pPr indent="-114300" lvl="5" marL="25146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6pPr>
            <a:lvl7pPr indent="-114300" lvl="6" marL="29718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7pPr>
            <a:lvl8pPr indent="-114300" lvl="7" marL="34290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8pPr>
            <a:lvl9pPr indent="-114300" lvl="8" marL="38862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9pPr>
          </a:lstStyle>
          <a:p/>
        </p:txBody>
      </p:sp>
      <p:sp>
        <p:nvSpPr>
          <p:cNvPr id="105" name="Shape 105"/>
          <p:cNvSpPr txBox="1"/>
          <p:nvPr>
            <p:ph idx="2" type="body"/>
          </p:nvPr>
        </p:nvSpPr>
        <p:spPr>
          <a:xfrm>
            <a:off x="457200" y="2174872"/>
            <a:ext cx="4040183" cy="3951285"/>
          </a:xfrm>
          <a:prstGeom prst="rect">
            <a:avLst/>
          </a:prstGeom>
          <a:noFill/>
          <a:ln>
            <a:noFill/>
          </a:ln>
        </p:spPr>
        <p:txBody>
          <a:bodyPr anchorCtr="0" anchor="t" bIns="91425" lIns="91425" rIns="91425" tIns="91425"/>
          <a:lstStyle>
            <a:lvl1pPr indent="-190500" lvl="0" marL="342900" marR="0" rtl="0" algn="l">
              <a:spcBef>
                <a:spcPts val="0"/>
              </a:spcBef>
              <a:spcAft>
                <a:spcPts val="600"/>
              </a:spcAft>
              <a:buClr>
                <a:srgbClr val="003300"/>
              </a:buClr>
              <a:buSzPct val="100000"/>
              <a:buFont typeface="Arial"/>
              <a:buChar char="•"/>
              <a:defRPr b="0" i="0" sz="2400" u="none" cap="none" strike="noStrike">
                <a:solidFill>
                  <a:srgbClr val="003300"/>
                </a:solidFill>
                <a:latin typeface="Source Sans Pro"/>
                <a:ea typeface="Source Sans Pro"/>
                <a:cs typeface="Source Sans Pro"/>
                <a:sym typeface="Source Sans Pro"/>
              </a:defRPr>
            </a:lvl1pPr>
            <a:lvl2pPr indent="-158750" lvl="1" marL="742950" marR="0" rtl="0" algn="l">
              <a:spcBef>
                <a:spcPts val="0"/>
              </a:spcBef>
              <a:spcAft>
                <a:spcPts val="600"/>
              </a:spcAft>
              <a:buClr>
                <a:srgbClr val="003300"/>
              </a:buClr>
              <a:buSzPct val="100000"/>
              <a:buFont typeface="Arial"/>
              <a:buChar char="•"/>
              <a:defRPr b="0" i="0" sz="2000" u="none" cap="none" strike="noStrike">
                <a:solidFill>
                  <a:srgbClr val="003300"/>
                </a:solidFill>
                <a:latin typeface="Source Sans Pro"/>
                <a:ea typeface="Source Sans Pro"/>
                <a:cs typeface="Source Sans Pro"/>
                <a:sym typeface="Source Sans Pro"/>
              </a:defRPr>
            </a:lvl2pPr>
            <a:lvl3pPr indent="-114300" lvl="2" marL="11430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3pPr>
            <a:lvl4pPr indent="-127000" lvl="3" marL="1600200" marR="0" rtl="0" algn="l">
              <a:spcBef>
                <a:spcPts val="0"/>
              </a:spcBef>
              <a:spcAft>
                <a:spcPts val="600"/>
              </a:spcAft>
              <a:buClr>
                <a:srgbClr val="003300"/>
              </a:buClr>
              <a:buSzPct val="100000"/>
              <a:buFont typeface="Arial"/>
              <a:buChar char="•"/>
              <a:defRPr b="0" i="0" sz="1600" u="none" cap="none" strike="noStrike">
                <a:solidFill>
                  <a:srgbClr val="003300"/>
                </a:solidFill>
                <a:latin typeface="Source Sans Pro"/>
                <a:ea typeface="Source Sans Pro"/>
                <a:cs typeface="Source Sans Pro"/>
                <a:sym typeface="Source Sans Pro"/>
              </a:defRPr>
            </a:lvl4pPr>
            <a:lvl5pPr indent="-127000" lvl="4" marL="2057400" marR="0" rtl="0" algn="l">
              <a:spcBef>
                <a:spcPts val="0"/>
              </a:spcBef>
              <a:spcAft>
                <a:spcPts val="600"/>
              </a:spcAft>
              <a:buClr>
                <a:srgbClr val="003300"/>
              </a:buClr>
              <a:buSzPct val="100000"/>
              <a:buFont typeface="Arial"/>
              <a:buChar char="•"/>
              <a:defRPr b="0" i="0" sz="1600" u="none" cap="none" strike="noStrike">
                <a:solidFill>
                  <a:srgbClr val="003300"/>
                </a:solidFill>
                <a:latin typeface="Source Sans Pro"/>
                <a:ea typeface="Source Sans Pro"/>
                <a:cs typeface="Source Sans Pro"/>
                <a:sym typeface="Source Sans Pro"/>
              </a:defRPr>
            </a:lvl5pPr>
            <a:lvl6pPr indent="-114300" lvl="5" marL="25146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6pPr>
            <a:lvl7pPr indent="-114300" lvl="6" marL="29718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7pPr>
            <a:lvl8pPr indent="-114300" lvl="7" marL="34290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8pPr>
            <a:lvl9pPr indent="-114300" lvl="8" marL="38862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9pPr>
          </a:lstStyle>
          <a:p/>
        </p:txBody>
      </p:sp>
      <p:sp>
        <p:nvSpPr>
          <p:cNvPr id="106" name="Shape 106"/>
          <p:cNvSpPr txBox="1"/>
          <p:nvPr>
            <p:ph idx="3" type="body"/>
          </p:nvPr>
        </p:nvSpPr>
        <p:spPr>
          <a:xfrm>
            <a:off x="4645023" y="1535112"/>
            <a:ext cx="4041776" cy="639759"/>
          </a:xfrm>
          <a:prstGeom prst="rect">
            <a:avLst/>
          </a:prstGeom>
          <a:noFill/>
          <a:ln>
            <a:noFill/>
          </a:ln>
        </p:spPr>
        <p:txBody>
          <a:bodyPr anchorCtr="0" anchor="b" bIns="91425" lIns="91425" rIns="91425" tIns="91425"/>
          <a:lstStyle>
            <a:lvl1pPr indent="0" lvl="0" marL="0" marR="0" rtl="0" algn="l">
              <a:spcBef>
                <a:spcPts val="0"/>
              </a:spcBef>
              <a:spcAft>
                <a:spcPts val="600"/>
              </a:spcAft>
              <a:buClr>
                <a:srgbClr val="003300"/>
              </a:buClr>
              <a:buFont typeface="Arial"/>
              <a:buNone/>
              <a:defRPr b="1" i="0" sz="2400" u="none" cap="none" strike="noStrike">
                <a:solidFill>
                  <a:srgbClr val="003300"/>
                </a:solidFill>
                <a:latin typeface="Source Sans Pro"/>
                <a:ea typeface="Source Sans Pro"/>
                <a:cs typeface="Source Sans Pro"/>
                <a:sym typeface="Source Sans Pro"/>
              </a:defRPr>
            </a:lvl1pPr>
            <a:lvl2pPr indent="-107950" lvl="1" marL="742950" marR="0" rtl="0" algn="l">
              <a:spcBef>
                <a:spcPts val="0"/>
              </a:spcBef>
              <a:spcAft>
                <a:spcPts val="600"/>
              </a:spcAft>
              <a:buClr>
                <a:srgbClr val="003300"/>
              </a:buClr>
              <a:buSzPct val="100000"/>
              <a:buFont typeface="Arial"/>
              <a:buChar char="•"/>
              <a:defRPr b="0" i="0" sz="2800" u="none" cap="none" strike="noStrike">
                <a:solidFill>
                  <a:srgbClr val="003300"/>
                </a:solidFill>
                <a:latin typeface="Source Sans Pro"/>
                <a:ea typeface="Source Sans Pro"/>
                <a:cs typeface="Source Sans Pro"/>
                <a:sym typeface="Source Sans Pro"/>
              </a:defRPr>
            </a:lvl2pPr>
            <a:lvl3pPr indent="-76200" lvl="2" marL="1143000" marR="0" rtl="0" algn="l">
              <a:spcBef>
                <a:spcPts val="0"/>
              </a:spcBef>
              <a:spcAft>
                <a:spcPts val="600"/>
              </a:spcAft>
              <a:buClr>
                <a:srgbClr val="003300"/>
              </a:buClr>
              <a:buSzPct val="100000"/>
              <a:buFont typeface="Arial"/>
              <a:buChar char="•"/>
              <a:defRPr b="0" i="0" sz="2400" u="none" cap="none" strike="noStrike">
                <a:solidFill>
                  <a:srgbClr val="003300"/>
                </a:solidFill>
                <a:latin typeface="Source Sans Pro"/>
                <a:ea typeface="Source Sans Pro"/>
                <a:cs typeface="Source Sans Pro"/>
                <a:sym typeface="Source Sans Pro"/>
              </a:defRPr>
            </a:lvl3pPr>
            <a:lvl4pPr indent="-101600" lvl="3" marL="1600200" marR="0" rtl="0" algn="l">
              <a:spcBef>
                <a:spcPts val="0"/>
              </a:spcBef>
              <a:spcAft>
                <a:spcPts val="600"/>
              </a:spcAft>
              <a:buClr>
                <a:srgbClr val="003300"/>
              </a:buClr>
              <a:buSzPct val="100000"/>
              <a:buFont typeface="Arial"/>
              <a:buChar char="•"/>
              <a:defRPr b="0" i="0" sz="2000" u="none" cap="none" strike="noStrike">
                <a:solidFill>
                  <a:srgbClr val="003300"/>
                </a:solidFill>
                <a:latin typeface="Source Sans Pro"/>
                <a:ea typeface="Source Sans Pro"/>
                <a:cs typeface="Source Sans Pro"/>
                <a:sym typeface="Source Sans Pro"/>
              </a:defRPr>
            </a:lvl4pPr>
            <a:lvl5pPr indent="-114300" lvl="4" marL="20574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5pPr>
            <a:lvl6pPr indent="-114300" lvl="5" marL="25146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6pPr>
            <a:lvl7pPr indent="-114300" lvl="6" marL="29718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7pPr>
            <a:lvl8pPr indent="-114300" lvl="7" marL="34290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8pPr>
            <a:lvl9pPr indent="-114300" lvl="8" marL="38862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9pPr>
          </a:lstStyle>
          <a:p/>
        </p:txBody>
      </p:sp>
      <p:sp>
        <p:nvSpPr>
          <p:cNvPr id="107" name="Shape 107"/>
          <p:cNvSpPr txBox="1"/>
          <p:nvPr>
            <p:ph idx="4" type="body"/>
          </p:nvPr>
        </p:nvSpPr>
        <p:spPr>
          <a:xfrm>
            <a:off x="4645023" y="2174872"/>
            <a:ext cx="4041776" cy="3951285"/>
          </a:xfrm>
          <a:prstGeom prst="rect">
            <a:avLst/>
          </a:prstGeom>
          <a:noFill/>
          <a:ln>
            <a:noFill/>
          </a:ln>
        </p:spPr>
        <p:txBody>
          <a:bodyPr anchorCtr="0" anchor="t" bIns="91425" lIns="91425" rIns="91425" tIns="91425"/>
          <a:lstStyle>
            <a:lvl1pPr indent="-190500" lvl="0" marL="342900" marR="0" rtl="0" algn="l">
              <a:spcBef>
                <a:spcPts val="0"/>
              </a:spcBef>
              <a:spcAft>
                <a:spcPts val="600"/>
              </a:spcAft>
              <a:buClr>
                <a:srgbClr val="003300"/>
              </a:buClr>
              <a:buSzPct val="100000"/>
              <a:buFont typeface="Arial"/>
              <a:buChar char="•"/>
              <a:defRPr b="0" i="0" sz="2400" u="none" cap="none" strike="noStrike">
                <a:solidFill>
                  <a:srgbClr val="003300"/>
                </a:solidFill>
                <a:latin typeface="Source Sans Pro"/>
                <a:ea typeface="Source Sans Pro"/>
                <a:cs typeface="Source Sans Pro"/>
                <a:sym typeface="Source Sans Pro"/>
              </a:defRPr>
            </a:lvl1pPr>
            <a:lvl2pPr indent="-158750" lvl="1" marL="742950" marR="0" rtl="0" algn="l">
              <a:spcBef>
                <a:spcPts val="0"/>
              </a:spcBef>
              <a:spcAft>
                <a:spcPts val="600"/>
              </a:spcAft>
              <a:buClr>
                <a:srgbClr val="003300"/>
              </a:buClr>
              <a:buSzPct val="100000"/>
              <a:buFont typeface="Arial"/>
              <a:buChar char="•"/>
              <a:defRPr b="0" i="0" sz="2000" u="none" cap="none" strike="noStrike">
                <a:solidFill>
                  <a:srgbClr val="003300"/>
                </a:solidFill>
                <a:latin typeface="Source Sans Pro"/>
                <a:ea typeface="Source Sans Pro"/>
                <a:cs typeface="Source Sans Pro"/>
                <a:sym typeface="Source Sans Pro"/>
              </a:defRPr>
            </a:lvl2pPr>
            <a:lvl3pPr indent="-114300" lvl="2" marL="11430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3pPr>
            <a:lvl4pPr indent="-127000" lvl="3" marL="1600200" marR="0" rtl="0" algn="l">
              <a:spcBef>
                <a:spcPts val="0"/>
              </a:spcBef>
              <a:spcAft>
                <a:spcPts val="600"/>
              </a:spcAft>
              <a:buClr>
                <a:srgbClr val="003300"/>
              </a:buClr>
              <a:buSzPct val="100000"/>
              <a:buFont typeface="Arial"/>
              <a:buChar char="•"/>
              <a:defRPr b="0" i="0" sz="1600" u="none" cap="none" strike="noStrike">
                <a:solidFill>
                  <a:srgbClr val="003300"/>
                </a:solidFill>
                <a:latin typeface="Source Sans Pro"/>
                <a:ea typeface="Source Sans Pro"/>
                <a:cs typeface="Source Sans Pro"/>
                <a:sym typeface="Source Sans Pro"/>
              </a:defRPr>
            </a:lvl4pPr>
            <a:lvl5pPr indent="-127000" lvl="4" marL="2057400" marR="0" rtl="0" algn="l">
              <a:spcBef>
                <a:spcPts val="0"/>
              </a:spcBef>
              <a:spcAft>
                <a:spcPts val="600"/>
              </a:spcAft>
              <a:buClr>
                <a:srgbClr val="003300"/>
              </a:buClr>
              <a:buSzPct val="100000"/>
              <a:buFont typeface="Arial"/>
              <a:buChar char="•"/>
              <a:defRPr b="0" i="0" sz="1600" u="none" cap="none" strike="noStrike">
                <a:solidFill>
                  <a:srgbClr val="003300"/>
                </a:solidFill>
                <a:latin typeface="Source Sans Pro"/>
                <a:ea typeface="Source Sans Pro"/>
                <a:cs typeface="Source Sans Pro"/>
                <a:sym typeface="Source Sans Pro"/>
              </a:defRPr>
            </a:lvl5pPr>
            <a:lvl6pPr indent="-114300" lvl="5" marL="25146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6pPr>
            <a:lvl7pPr indent="-114300" lvl="6" marL="29718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7pPr>
            <a:lvl8pPr indent="-114300" lvl="7" marL="34290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8pPr>
            <a:lvl9pPr indent="-114300" lvl="8" marL="38862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9pPr>
          </a:lstStyle>
          <a:p/>
        </p:txBody>
      </p:sp>
      <p:sp>
        <p:nvSpPr>
          <p:cNvPr id="108" name="Shape 10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9" name="Shape 10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0" name="Shape 11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17" name="Shape 117"/>
        <p:cNvGrpSpPr/>
        <p:nvPr/>
      </p:nvGrpSpPr>
      <p:grpSpPr>
        <a:xfrm>
          <a:off x="0" y="0"/>
          <a:ext cx="0" cy="0"/>
          <a:chOff x="0" y="0"/>
          <a:chExt cx="0" cy="0"/>
        </a:xfrm>
      </p:grpSpPr>
      <p:sp>
        <p:nvSpPr>
          <p:cNvPr id="118" name="Shape 11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9" name="Shape 119"/>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120" name="Shape 12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21" name="Shape 12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22" name="Shape 12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23" name="Shape 123"/>
        <p:cNvGrpSpPr/>
        <p:nvPr/>
      </p:nvGrpSpPr>
      <p:grpSpPr>
        <a:xfrm>
          <a:off x="0" y="0"/>
          <a:ext cx="0" cy="0"/>
          <a:chOff x="0" y="0"/>
          <a:chExt cx="0" cy="0"/>
        </a:xfrm>
      </p:grpSpPr>
      <p:sp>
        <p:nvSpPr>
          <p:cNvPr id="124" name="Shape 12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5" name="Shape 12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26" name="Shape 12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27" name="Shape 12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1" name="Shape 21"/>
        <p:cNvGrpSpPr/>
        <p:nvPr/>
      </p:nvGrpSpPr>
      <p:grpSpPr>
        <a:xfrm>
          <a:off x="0" y="0"/>
          <a:ext cx="0" cy="0"/>
          <a:chOff x="0" y="0"/>
          <a:chExt cx="0" cy="0"/>
        </a:xfrm>
      </p:grpSpPr>
      <p:sp>
        <p:nvSpPr>
          <p:cNvPr id="22" name="Shape 22"/>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28" name="Shape 128"/>
        <p:cNvGrpSpPr/>
        <p:nvPr/>
      </p:nvGrpSpPr>
      <p:grpSpPr>
        <a:xfrm>
          <a:off x="0" y="0"/>
          <a:ext cx="0" cy="0"/>
          <a:chOff x="0" y="0"/>
          <a:chExt cx="0" cy="0"/>
        </a:xfrm>
      </p:grpSpPr>
      <p:sp>
        <p:nvSpPr>
          <p:cNvPr id="129" name="Shape 129"/>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0" name="Shape 130"/>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chemeClr val="lt1"/>
              </a:buClr>
              <a:buFont typeface="Arial"/>
              <a:buNone/>
              <a:defRPr b="0" i="0" sz="3200" u="none" cap="none" strike="noStrike">
                <a:solidFill>
                  <a:schemeClr val="lt1"/>
                </a:solidFill>
                <a:latin typeface="Calibri"/>
                <a:ea typeface="Calibri"/>
                <a:cs typeface="Calibri"/>
                <a:sym typeface="Calibri"/>
              </a:defRPr>
            </a:lvl1pPr>
            <a:lvl2pPr indent="0" lvl="1" marL="457200" marR="0" rtl="0" algn="ctr">
              <a:spcBef>
                <a:spcPts val="560"/>
              </a:spcBef>
              <a:buClr>
                <a:schemeClr val="lt1"/>
              </a:buClr>
              <a:buFont typeface="Arial"/>
              <a:buNone/>
              <a:defRPr b="0" i="0" sz="2800" u="none" cap="none" strike="noStrike">
                <a:solidFill>
                  <a:schemeClr val="lt1"/>
                </a:solidFill>
                <a:latin typeface="Calibri"/>
                <a:ea typeface="Calibri"/>
                <a:cs typeface="Calibri"/>
                <a:sym typeface="Calibri"/>
              </a:defRPr>
            </a:lvl2pPr>
            <a:lvl3pPr indent="0" lvl="2" marL="914400" marR="0" rtl="0" algn="ctr">
              <a:spcBef>
                <a:spcPts val="480"/>
              </a:spcBef>
              <a:buClr>
                <a:schemeClr val="lt1"/>
              </a:buClr>
              <a:buFont typeface="Arial"/>
              <a:buNone/>
              <a:defRPr b="0" i="0" sz="2400" u="none" cap="none" strike="noStrike">
                <a:solidFill>
                  <a:schemeClr val="lt1"/>
                </a:solidFill>
                <a:latin typeface="Calibri"/>
                <a:ea typeface="Calibri"/>
                <a:cs typeface="Calibri"/>
                <a:sym typeface="Calibri"/>
              </a:defRPr>
            </a:lvl3pPr>
            <a:lvl4pPr indent="0" lvl="3" marL="13716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4pPr>
            <a:lvl5pPr indent="0" lvl="4" marL="18288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5pPr>
            <a:lvl6pPr indent="0" lvl="5" marL="22860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0" lvl="6" marL="27432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0" lvl="7" marL="32004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0" lvl="8" marL="36576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131" name="Shape 13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32" name="Shape 13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33" name="Shape 13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4" name="Shape 134"/>
        <p:cNvGrpSpPr/>
        <p:nvPr/>
      </p:nvGrpSpPr>
      <p:grpSpPr>
        <a:xfrm>
          <a:off x="0" y="0"/>
          <a:ext cx="0" cy="0"/>
          <a:chOff x="0" y="0"/>
          <a:chExt cx="0" cy="0"/>
        </a:xfrm>
      </p:grpSpPr>
      <p:sp>
        <p:nvSpPr>
          <p:cNvPr id="135" name="Shape 135"/>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lt1"/>
              </a:buClr>
              <a:buFont typeface="Calibri"/>
              <a:buNone/>
              <a:defRPr b="1" i="0" sz="40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6" name="Shape 136"/>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1pPr>
            <a:lvl2pPr indent="0" lvl="1" marL="457200" marR="0" rtl="0" algn="l">
              <a:spcBef>
                <a:spcPts val="360"/>
              </a:spcBef>
              <a:buClr>
                <a:schemeClr val="lt1"/>
              </a:buClr>
              <a:buFont typeface="Arial"/>
              <a:buNone/>
              <a:defRPr b="0" i="0" sz="1800" u="none" cap="none" strike="noStrike">
                <a:solidFill>
                  <a:schemeClr val="lt1"/>
                </a:solidFill>
                <a:latin typeface="Calibri"/>
                <a:ea typeface="Calibri"/>
                <a:cs typeface="Calibri"/>
                <a:sym typeface="Calibri"/>
              </a:defRPr>
            </a:lvl2pPr>
            <a:lvl3pPr indent="0" lvl="2" marL="914400" marR="0" rtl="0" algn="l">
              <a:spcBef>
                <a:spcPts val="320"/>
              </a:spcBef>
              <a:buClr>
                <a:schemeClr val="lt1"/>
              </a:buClr>
              <a:buFont typeface="Arial"/>
              <a:buNone/>
              <a:defRPr b="0" i="0" sz="1600" u="none" cap="none" strike="noStrike">
                <a:solidFill>
                  <a:schemeClr val="lt1"/>
                </a:solidFill>
                <a:latin typeface="Calibri"/>
                <a:ea typeface="Calibri"/>
                <a:cs typeface="Calibri"/>
                <a:sym typeface="Calibri"/>
              </a:defRPr>
            </a:lvl3pPr>
            <a:lvl4pPr indent="0" lvl="3" marL="13716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4pPr>
            <a:lvl5pPr indent="0" lvl="4" marL="18288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5pPr>
            <a:lvl6pPr indent="0" lvl="5" marL="22860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6pPr>
            <a:lvl7pPr indent="0" lvl="6" marL="27432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7pPr>
            <a:lvl8pPr indent="0" lvl="7" marL="32004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8pPr>
            <a:lvl9pPr indent="0" lvl="8" marL="36576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9pPr>
          </a:lstStyle>
          <a:p/>
        </p:txBody>
      </p:sp>
      <p:sp>
        <p:nvSpPr>
          <p:cNvPr id="137" name="Shape 1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38" name="Shape 1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39" name="Shape 1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40" name="Shape 140"/>
        <p:cNvGrpSpPr/>
        <p:nvPr/>
      </p:nvGrpSpPr>
      <p:grpSpPr>
        <a:xfrm>
          <a:off x="0" y="0"/>
          <a:ext cx="0" cy="0"/>
          <a:chOff x="0" y="0"/>
          <a:chExt cx="0" cy="0"/>
        </a:xfrm>
      </p:grpSpPr>
      <p:sp>
        <p:nvSpPr>
          <p:cNvPr id="141" name="Shape 1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2" name="Shape 142"/>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1pPr>
            <a:lvl2pPr indent="-133350" lvl="1" marL="74295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2pPr>
            <a:lvl3pPr indent="-101600" lvl="2" marL="1143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3pPr>
            <a:lvl4pPr indent="-114300" lvl="3" marL="1600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4pPr>
            <a:lvl5pPr indent="-114300" lvl="4" marL="20574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5pPr>
            <a:lvl6pPr indent="-114300" lvl="5" marL="25146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14300" lvl="6" marL="29718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14300" lvl="7" marL="3429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14300" lvl="8" marL="3886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143" name="Shape 143"/>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1pPr>
            <a:lvl2pPr indent="-133350" lvl="1" marL="74295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2pPr>
            <a:lvl3pPr indent="-101600" lvl="2" marL="1143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3pPr>
            <a:lvl4pPr indent="-114300" lvl="3" marL="1600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4pPr>
            <a:lvl5pPr indent="-114300" lvl="4" marL="20574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5pPr>
            <a:lvl6pPr indent="-114300" lvl="5" marL="25146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14300" lvl="6" marL="29718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14300" lvl="7" marL="3429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14300" lvl="8" marL="3886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144" name="Shape 14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45" name="Shape 14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46" name="Shape 14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47" name="Shape 147"/>
        <p:cNvGrpSpPr/>
        <p:nvPr/>
      </p:nvGrpSpPr>
      <p:grpSpPr>
        <a:xfrm>
          <a:off x="0" y="0"/>
          <a:ext cx="0" cy="0"/>
          <a:chOff x="0" y="0"/>
          <a:chExt cx="0" cy="0"/>
        </a:xfrm>
      </p:grpSpPr>
      <p:sp>
        <p:nvSpPr>
          <p:cNvPr id="148" name="Shape 14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9" name="Shape 149"/>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lt1"/>
              </a:buClr>
              <a:buFont typeface="Arial"/>
              <a:buNone/>
              <a:defRPr b="1" i="0" sz="2400" u="none" cap="none" strike="noStrike">
                <a:solidFill>
                  <a:schemeClr val="lt1"/>
                </a:solidFill>
                <a:latin typeface="Calibri"/>
                <a:ea typeface="Calibri"/>
                <a:cs typeface="Calibri"/>
                <a:sym typeface="Calibri"/>
              </a:defRPr>
            </a:lvl1pPr>
            <a:lvl2pPr indent="0" lvl="1" marL="457200" marR="0" rtl="0" algn="l">
              <a:spcBef>
                <a:spcPts val="400"/>
              </a:spcBef>
              <a:buClr>
                <a:schemeClr val="lt1"/>
              </a:buClr>
              <a:buFont typeface="Arial"/>
              <a:buNone/>
              <a:defRPr b="1" i="0" sz="2000" u="none" cap="none" strike="noStrike">
                <a:solidFill>
                  <a:schemeClr val="lt1"/>
                </a:solidFill>
                <a:latin typeface="Calibri"/>
                <a:ea typeface="Calibri"/>
                <a:cs typeface="Calibri"/>
                <a:sym typeface="Calibri"/>
              </a:defRPr>
            </a:lvl2pPr>
            <a:lvl3pPr indent="0" lvl="2" marL="914400" marR="0" rtl="0" algn="l">
              <a:spcBef>
                <a:spcPts val="360"/>
              </a:spcBef>
              <a:buClr>
                <a:schemeClr val="lt1"/>
              </a:buClr>
              <a:buFont typeface="Arial"/>
              <a:buNone/>
              <a:defRPr b="1" i="0" sz="1800" u="none" cap="none" strike="noStrike">
                <a:solidFill>
                  <a:schemeClr val="lt1"/>
                </a:solidFill>
                <a:latin typeface="Calibri"/>
                <a:ea typeface="Calibri"/>
                <a:cs typeface="Calibri"/>
                <a:sym typeface="Calibri"/>
              </a:defRPr>
            </a:lvl3pPr>
            <a:lvl4pPr indent="0" lvl="3" marL="1371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4pPr>
            <a:lvl5pPr indent="0" lvl="4" marL="18288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5pPr>
            <a:lvl6pPr indent="0" lvl="5" marL="22860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0" lvl="6" marL="27432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0" lvl="7" marL="32004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0" lvl="8" marL="3657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150" name="Shape 150"/>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1pPr>
            <a:lvl2pPr indent="-158750" lvl="1" marL="74295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2pPr>
            <a:lvl3pPr indent="-114300" lvl="2" marL="1143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3pPr>
            <a:lvl4pPr indent="-127000" lvl="3" marL="1600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4pPr>
            <a:lvl5pPr indent="-127000" lvl="4" marL="20574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5pPr>
            <a:lvl6pPr indent="-127000" lvl="5" marL="25146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27000" lvl="6" marL="29718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27000" lvl="7" marL="34290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27000" lvl="8" marL="3886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
        <p:nvSpPr>
          <p:cNvPr id="151" name="Shape 151"/>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lt1"/>
              </a:buClr>
              <a:buFont typeface="Arial"/>
              <a:buNone/>
              <a:defRPr b="1" i="0" sz="2400" u="none" cap="none" strike="noStrike">
                <a:solidFill>
                  <a:schemeClr val="lt1"/>
                </a:solidFill>
                <a:latin typeface="Calibri"/>
                <a:ea typeface="Calibri"/>
                <a:cs typeface="Calibri"/>
                <a:sym typeface="Calibri"/>
              </a:defRPr>
            </a:lvl1pPr>
            <a:lvl2pPr indent="0" lvl="1" marL="457200" marR="0" rtl="0" algn="l">
              <a:spcBef>
                <a:spcPts val="400"/>
              </a:spcBef>
              <a:buClr>
                <a:schemeClr val="lt1"/>
              </a:buClr>
              <a:buFont typeface="Arial"/>
              <a:buNone/>
              <a:defRPr b="1" i="0" sz="2000" u="none" cap="none" strike="noStrike">
                <a:solidFill>
                  <a:schemeClr val="lt1"/>
                </a:solidFill>
                <a:latin typeface="Calibri"/>
                <a:ea typeface="Calibri"/>
                <a:cs typeface="Calibri"/>
                <a:sym typeface="Calibri"/>
              </a:defRPr>
            </a:lvl2pPr>
            <a:lvl3pPr indent="0" lvl="2" marL="914400" marR="0" rtl="0" algn="l">
              <a:spcBef>
                <a:spcPts val="360"/>
              </a:spcBef>
              <a:buClr>
                <a:schemeClr val="lt1"/>
              </a:buClr>
              <a:buFont typeface="Arial"/>
              <a:buNone/>
              <a:defRPr b="1" i="0" sz="1800" u="none" cap="none" strike="noStrike">
                <a:solidFill>
                  <a:schemeClr val="lt1"/>
                </a:solidFill>
                <a:latin typeface="Calibri"/>
                <a:ea typeface="Calibri"/>
                <a:cs typeface="Calibri"/>
                <a:sym typeface="Calibri"/>
              </a:defRPr>
            </a:lvl3pPr>
            <a:lvl4pPr indent="0" lvl="3" marL="1371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4pPr>
            <a:lvl5pPr indent="0" lvl="4" marL="18288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5pPr>
            <a:lvl6pPr indent="0" lvl="5" marL="22860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0" lvl="6" marL="27432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0" lvl="7" marL="32004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0" lvl="8" marL="3657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152" name="Shape 152"/>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1pPr>
            <a:lvl2pPr indent="-158750" lvl="1" marL="74295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2pPr>
            <a:lvl3pPr indent="-114300" lvl="2" marL="1143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3pPr>
            <a:lvl4pPr indent="-127000" lvl="3" marL="1600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4pPr>
            <a:lvl5pPr indent="-127000" lvl="4" marL="20574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5pPr>
            <a:lvl6pPr indent="-127000" lvl="5" marL="25146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27000" lvl="6" marL="29718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27000" lvl="7" marL="34290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27000" lvl="8" marL="3886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
        <p:nvSpPr>
          <p:cNvPr id="153" name="Shape 15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54" name="Shape 15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55" name="Shape 15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56" name="Shape 156"/>
        <p:cNvGrpSpPr/>
        <p:nvPr/>
      </p:nvGrpSpPr>
      <p:grpSpPr>
        <a:xfrm>
          <a:off x="0" y="0"/>
          <a:ext cx="0" cy="0"/>
          <a:chOff x="0" y="0"/>
          <a:chExt cx="0" cy="0"/>
        </a:xfrm>
      </p:grpSpPr>
      <p:sp>
        <p:nvSpPr>
          <p:cNvPr id="157" name="Shape 15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58" name="Shape 15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59" name="Shape 15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0" name="Shape 160"/>
        <p:cNvGrpSpPr/>
        <p:nvPr/>
      </p:nvGrpSpPr>
      <p:grpSpPr>
        <a:xfrm>
          <a:off x="0" y="0"/>
          <a:ext cx="0" cy="0"/>
          <a:chOff x="0" y="0"/>
          <a:chExt cx="0" cy="0"/>
        </a:xfrm>
      </p:grpSpPr>
      <p:sp>
        <p:nvSpPr>
          <p:cNvPr id="161" name="Shape 161"/>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alibri"/>
              <a:buNone/>
              <a:defRPr b="1" i="0" sz="20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2" name="Shape 16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163" name="Shape 16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1pPr>
            <a:lvl2pPr indent="0" lvl="1" marL="457200" marR="0" rtl="0" algn="l">
              <a:spcBef>
                <a:spcPts val="240"/>
              </a:spcBef>
              <a:buClr>
                <a:schemeClr val="lt1"/>
              </a:buClr>
              <a:buFont typeface="Arial"/>
              <a:buNone/>
              <a:defRPr b="0" i="0" sz="1200" u="none" cap="none" strike="noStrike">
                <a:solidFill>
                  <a:schemeClr val="lt1"/>
                </a:solidFill>
                <a:latin typeface="Calibri"/>
                <a:ea typeface="Calibri"/>
                <a:cs typeface="Calibri"/>
                <a:sym typeface="Calibri"/>
              </a:defRPr>
            </a:lvl2pPr>
            <a:lvl3pPr indent="0" lvl="2" marL="914400" marR="0" rtl="0" algn="l">
              <a:spcBef>
                <a:spcPts val="200"/>
              </a:spcBef>
              <a:buClr>
                <a:schemeClr val="lt1"/>
              </a:buClr>
              <a:buFont typeface="Arial"/>
              <a:buNone/>
              <a:defRPr b="0" i="0" sz="1000" u="none" cap="none" strike="noStrike">
                <a:solidFill>
                  <a:schemeClr val="lt1"/>
                </a:solidFill>
                <a:latin typeface="Calibri"/>
                <a:ea typeface="Calibri"/>
                <a:cs typeface="Calibri"/>
                <a:sym typeface="Calibri"/>
              </a:defRPr>
            </a:lvl3pPr>
            <a:lvl4pPr indent="0" lvl="3" marL="1371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4pPr>
            <a:lvl5pPr indent="0" lvl="4" marL="18288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5pPr>
            <a:lvl6pPr indent="0" lvl="5" marL="22860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6pPr>
            <a:lvl7pPr indent="0" lvl="6" marL="27432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7pPr>
            <a:lvl8pPr indent="0" lvl="7" marL="32004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8pPr>
            <a:lvl9pPr indent="0" lvl="8" marL="3657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9pPr>
          </a:lstStyle>
          <a:p/>
        </p:txBody>
      </p:sp>
      <p:sp>
        <p:nvSpPr>
          <p:cNvPr id="164" name="Shape 16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65" name="Shape 16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66" name="Shape 16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67" name="Shape 167"/>
        <p:cNvGrpSpPr/>
        <p:nvPr/>
      </p:nvGrpSpPr>
      <p:grpSpPr>
        <a:xfrm>
          <a:off x="0" y="0"/>
          <a:ext cx="0" cy="0"/>
          <a:chOff x="0" y="0"/>
          <a:chExt cx="0" cy="0"/>
        </a:xfrm>
      </p:grpSpPr>
      <p:sp>
        <p:nvSpPr>
          <p:cNvPr id="168" name="Shape 168"/>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alibri"/>
              <a:buNone/>
              <a:defRPr b="1" i="0" sz="20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9" name="Shape 169"/>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lt1"/>
              </a:buClr>
              <a:buFont typeface="Arial"/>
              <a:buNone/>
              <a:defRPr b="0" i="0" sz="3200" u="none" cap="none" strike="noStrike">
                <a:solidFill>
                  <a:schemeClr val="lt1"/>
                </a:solidFill>
                <a:latin typeface="Calibri"/>
                <a:ea typeface="Calibri"/>
                <a:cs typeface="Calibri"/>
                <a:sym typeface="Calibri"/>
              </a:defRPr>
            </a:lvl1pPr>
            <a:lvl2pPr indent="0" lvl="1" marL="457200" marR="0" rtl="0" algn="l">
              <a:spcBef>
                <a:spcPts val="560"/>
              </a:spcBef>
              <a:buClr>
                <a:schemeClr val="lt1"/>
              </a:buClr>
              <a:buFont typeface="Arial"/>
              <a:buNone/>
              <a:defRPr b="0" i="0" sz="2800" u="none" cap="none" strike="noStrike">
                <a:solidFill>
                  <a:schemeClr val="lt1"/>
                </a:solidFill>
                <a:latin typeface="Calibri"/>
                <a:ea typeface="Calibri"/>
                <a:cs typeface="Calibri"/>
                <a:sym typeface="Calibri"/>
              </a:defRPr>
            </a:lvl2pPr>
            <a:lvl3pPr indent="0" lvl="2" marL="914400" marR="0" rtl="0" algn="l">
              <a:spcBef>
                <a:spcPts val="480"/>
              </a:spcBef>
              <a:buClr>
                <a:schemeClr val="lt1"/>
              </a:buClr>
              <a:buFont typeface="Arial"/>
              <a:buNone/>
              <a:defRPr b="0" i="0" sz="2400" u="none" cap="none" strike="noStrike">
                <a:solidFill>
                  <a:schemeClr val="lt1"/>
                </a:solidFill>
                <a:latin typeface="Calibri"/>
                <a:ea typeface="Calibri"/>
                <a:cs typeface="Calibri"/>
                <a:sym typeface="Calibri"/>
              </a:defRPr>
            </a:lvl3pPr>
            <a:lvl4pPr indent="0" lvl="3" marL="13716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4pPr>
            <a:lvl5pPr indent="0" lvl="4" marL="18288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5pPr>
            <a:lvl6pPr indent="0" lvl="5" marL="22860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0" lvl="6" marL="27432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0" lvl="7" marL="32004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0" lvl="8" marL="36576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170" name="Shape 17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1pPr>
            <a:lvl2pPr indent="0" lvl="1" marL="457200" marR="0" rtl="0" algn="l">
              <a:spcBef>
                <a:spcPts val="240"/>
              </a:spcBef>
              <a:buClr>
                <a:schemeClr val="lt1"/>
              </a:buClr>
              <a:buFont typeface="Arial"/>
              <a:buNone/>
              <a:defRPr b="0" i="0" sz="1200" u="none" cap="none" strike="noStrike">
                <a:solidFill>
                  <a:schemeClr val="lt1"/>
                </a:solidFill>
                <a:latin typeface="Calibri"/>
                <a:ea typeface="Calibri"/>
                <a:cs typeface="Calibri"/>
                <a:sym typeface="Calibri"/>
              </a:defRPr>
            </a:lvl2pPr>
            <a:lvl3pPr indent="0" lvl="2" marL="914400" marR="0" rtl="0" algn="l">
              <a:spcBef>
                <a:spcPts val="200"/>
              </a:spcBef>
              <a:buClr>
                <a:schemeClr val="lt1"/>
              </a:buClr>
              <a:buFont typeface="Arial"/>
              <a:buNone/>
              <a:defRPr b="0" i="0" sz="1000" u="none" cap="none" strike="noStrike">
                <a:solidFill>
                  <a:schemeClr val="lt1"/>
                </a:solidFill>
                <a:latin typeface="Calibri"/>
                <a:ea typeface="Calibri"/>
                <a:cs typeface="Calibri"/>
                <a:sym typeface="Calibri"/>
              </a:defRPr>
            </a:lvl3pPr>
            <a:lvl4pPr indent="0" lvl="3" marL="1371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4pPr>
            <a:lvl5pPr indent="0" lvl="4" marL="18288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5pPr>
            <a:lvl6pPr indent="0" lvl="5" marL="22860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6pPr>
            <a:lvl7pPr indent="0" lvl="6" marL="27432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7pPr>
            <a:lvl8pPr indent="0" lvl="7" marL="32004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8pPr>
            <a:lvl9pPr indent="0" lvl="8" marL="3657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9pPr>
          </a:lstStyle>
          <a:p/>
        </p:txBody>
      </p:sp>
      <p:sp>
        <p:nvSpPr>
          <p:cNvPr id="171" name="Shape 1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72" name="Shape 1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73" name="Shape 1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74" name="Shape 174"/>
        <p:cNvGrpSpPr/>
        <p:nvPr/>
      </p:nvGrpSpPr>
      <p:grpSpPr>
        <a:xfrm>
          <a:off x="0" y="0"/>
          <a:ext cx="0" cy="0"/>
          <a:chOff x="0" y="0"/>
          <a:chExt cx="0" cy="0"/>
        </a:xfrm>
      </p:grpSpPr>
      <p:sp>
        <p:nvSpPr>
          <p:cNvPr id="175" name="Shape 17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6" name="Shape 176"/>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177" name="Shape 1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78" name="Shape 1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79" name="Shape 1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80" name="Shape 180"/>
        <p:cNvGrpSpPr/>
        <p:nvPr/>
      </p:nvGrpSpPr>
      <p:grpSpPr>
        <a:xfrm>
          <a:off x="0" y="0"/>
          <a:ext cx="0" cy="0"/>
          <a:chOff x="0" y="0"/>
          <a:chExt cx="0" cy="0"/>
        </a:xfrm>
      </p:grpSpPr>
      <p:sp>
        <p:nvSpPr>
          <p:cNvPr id="181" name="Shape 181"/>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2" name="Shape 182"/>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183" name="Shape 18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84" name="Shape 18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85" name="Shape 18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91" name="Shape 191"/>
        <p:cNvGrpSpPr/>
        <p:nvPr/>
      </p:nvGrpSpPr>
      <p:grpSpPr>
        <a:xfrm>
          <a:off x="0" y="0"/>
          <a:ext cx="0" cy="0"/>
          <a:chOff x="0" y="0"/>
          <a:chExt cx="0" cy="0"/>
        </a:xfrm>
      </p:grpSpPr>
      <p:sp>
        <p:nvSpPr>
          <p:cNvPr id="192" name="Shape 192"/>
          <p:cNvSpPr txBox="1"/>
          <p:nvPr>
            <p:ph type="title"/>
          </p:nvPr>
        </p:nvSpPr>
        <p:spPr>
          <a:xfrm>
            <a:off x="359595" y="171897"/>
            <a:ext cx="842480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Source Sans Pro"/>
              <a:buNone/>
              <a:defRPr b="0" i="0" sz="4800" u="none" cap="none" strike="noStrike">
                <a:solidFill>
                  <a:schemeClr val="dk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93" name="Shape 193"/>
        <p:cNvGrpSpPr/>
        <p:nvPr/>
      </p:nvGrpSpPr>
      <p:grpSpPr>
        <a:xfrm>
          <a:off x="0" y="0"/>
          <a:ext cx="0" cy="0"/>
          <a:chOff x="0" y="0"/>
          <a:chExt cx="0" cy="0"/>
        </a:xfrm>
      </p:grpSpPr>
      <p:sp>
        <p:nvSpPr>
          <p:cNvPr id="194" name="Shape 194"/>
          <p:cNvSpPr txBox="1"/>
          <p:nvPr>
            <p:ph type="title"/>
          </p:nvPr>
        </p:nvSpPr>
        <p:spPr>
          <a:xfrm>
            <a:off x="359595" y="171897"/>
            <a:ext cx="842480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Source Sans Pro"/>
              <a:buNone/>
              <a:defRPr b="0" i="0" sz="4800" u="none" cap="none" strike="noStrike">
                <a:solidFill>
                  <a:schemeClr val="dk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5" name="Shape 195"/>
          <p:cNvSpPr txBox="1"/>
          <p:nvPr>
            <p:ph idx="1" type="body"/>
          </p:nvPr>
        </p:nvSpPr>
        <p:spPr>
          <a:xfrm>
            <a:off x="359595" y="1315091"/>
            <a:ext cx="8424809" cy="4674741"/>
          </a:xfrm>
          <a:prstGeom prst="rect">
            <a:avLst/>
          </a:prstGeom>
          <a:noFill/>
          <a:ln>
            <a:noFill/>
          </a:ln>
        </p:spPr>
        <p:txBody>
          <a:bodyPr anchorCtr="0" anchor="t" bIns="91425" lIns="91425" rIns="91425" tIns="91425"/>
          <a:lstStyle>
            <a:lvl1pPr indent="-139700" lvl="0" marL="342900" marR="0" rtl="0" algn="l">
              <a:spcBef>
                <a:spcPts val="0"/>
              </a:spcBef>
              <a:spcAft>
                <a:spcPts val="600"/>
              </a:spcAft>
              <a:buClr>
                <a:schemeClr val="dk1"/>
              </a:buClr>
              <a:buSzPct val="100000"/>
              <a:buFont typeface="Arial"/>
              <a:buChar char="•"/>
              <a:defRPr b="0" i="0" sz="3200" u="none" cap="none" strike="noStrike">
                <a:solidFill>
                  <a:schemeClr val="dk1"/>
                </a:solidFill>
                <a:latin typeface="Source Sans Pro"/>
                <a:ea typeface="Source Sans Pro"/>
                <a:cs typeface="Source Sans Pro"/>
                <a:sym typeface="Source Sans Pro"/>
              </a:defRPr>
            </a:lvl1pPr>
            <a:lvl2pPr indent="-107950" lvl="1" marL="742950" marR="0" rtl="0" algn="l">
              <a:spcBef>
                <a:spcPts val="0"/>
              </a:spcBef>
              <a:spcAft>
                <a:spcPts val="600"/>
              </a:spcAft>
              <a:buClr>
                <a:schemeClr val="dk1"/>
              </a:buClr>
              <a:buSzPct val="100000"/>
              <a:buFont typeface="Arial"/>
              <a:buChar char="•"/>
              <a:defRPr b="0" i="0" sz="2800" u="none" cap="none" strike="noStrike">
                <a:solidFill>
                  <a:schemeClr val="dk1"/>
                </a:solidFill>
                <a:latin typeface="Source Sans Pro"/>
                <a:ea typeface="Source Sans Pro"/>
                <a:cs typeface="Source Sans Pro"/>
                <a:sym typeface="Source Sans Pro"/>
              </a:defRPr>
            </a:lvl2pPr>
            <a:lvl3pPr indent="-76200" lvl="2" marL="1143000" marR="0" rtl="0" algn="l">
              <a:spcBef>
                <a:spcPts val="0"/>
              </a:spcBef>
              <a:spcAft>
                <a:spcPts val="600"/>
              </a:spcAft>
              <a:buClr>
                <a:schemeClr val="dk1"/>
              </a:buClr>
              <a:buSzPct val="100000"/>
              <a:buFont typeface="Arial"/>
              <a:buChar char="•"/>
              <a:defRPr b="0" i="0" sz="2400" u="none" cap="none" strike="noStrike">
                <a:solidFill>
                  <a:schemeClr val="dk1"/>
                </a:solidFill>
                <a:latin typeface="Source Sans Pro"/>
                <a:ea typeface="Source Sans Pro"/>
                <a:cs typeface="Source Sans Pro"/>
                <a:sym typeface="Source Sans Pro"/>
              </a:defRPr>
            </a:lvl3pPr>
            <a:lvl4pPr indent="-101600" lvl="3" marL="1600200" marR="0" rtl="0" algn="l">
              <a:spcBef>
                <a:spcPts val="0"/>
              </a:spcBef>
              <a:spcAft>
                <a:spcPts val="600"/>
              </a:spcAft>
              <a:buClr>
                <a:schemeClr val="dk1"/>
              </a:buClr>
              <a:buSzPct val="100000"/>
              <a:buFont typeface="Arial"/>
              <a:buChar char="•"/>
              <a:defRPr b="0" i="0" sz="2000" u="none" cap="none" strike="noStrike">
                <a:solidFill>
                  <a:schemeClr val="dk1"/>
                </a:solidFill>
                <a:latin typeface="Source Sans Pro"/>
                <a:ea typeface="Source Sans Pro"/>
                <a:cs typeface="Source Sans Pro"/>
                <a:sym typeface="Source Sans Pro"/>
              </a:defRPr>
            </a:lvl4pPr>
            <a:lvl5pPr indent="-114300" lvl="4" marL="2057400" marR="0" rtl="0" algn="l">
              <a:spcBef>
                <a:spcPts val="0"/>
              </a:spcBef>
              <a:spcAft>
                <a:spcPts val="600"/>
              </a:spcAft>
              <a:buClr>
                <a:schemeClr val="dk1"/>
              </a:buClr>
              <a:buSzPct val="100000"/>
              <a:buFont typeface="Arial"/>
              <a:buChar char="•"/>
              <a:defRPr b="0" i="0" sz="1800" u="none" cap="none" strike="noStrike">
                <a:solidFill>
                  <a:schemeClr val="dk1"/>
                </a:solidFill>
                <a:latin typeface="Source Sans Pro"/>
                <a:ea typeface="Source Sans Pro"/>
                <a:cs typeface="Source Sans Pro"/>
                <a:sym typeface="Source Sans Pro"/>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6" name="Shape 196"/>
        <p:cNvGrpSpPr/>
        <p:nvPr/>
      </p:nvGrpSpPr>
      <p:grpSpPr>
        <a:xfrm>
          <a:off x="0" y="0"/>
          <a:ext cx="0" cy="0"/>
          <a:chOff x="0" y="0"/>
          <a:chExt cx="0" cy="0"/>
        </a:xfrm>
      </p:grpSpPr>
      <p:sp>
        <p:nvSpPr>
          <p:cNvPr id="197" name="Shape 197"/>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Source Sans Pro"/>
              <a:buNone/>
              <a:defRPr b="0" i="0" sz="4800" u="none" cap="none" strike="noStrike">
                <a:solidFill>
                  <a:schemeClr val="dk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8" name="Shape 198"/>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0"/>
              </a:spcBef>
              <a:spcAft>
                <a:spcPts val="600"/>
              </a:spcAft>
              <a:buClr>
                <a:srgbClr val="888D88"/>
              </a:buClr>
              <a:buFont typeface="Arial"/>
              <a:buNone/>
              <a:defRPr b="0" i="0" sz="3200" u="none" cap="none" strike="noStrike">
                <a:solidFill>
                  <a:srgbClr val="888D88"/>
                </a:solidFill>
                <a:latin typeface="Source Sans Pro"/>
                <a:ea typeface="Source Sans Pro"/>
                <a:cs typeface="Source Sans Pro"/>
                <a:sym typeface="Source Sans Pro"/>
              </a:defRPr>
            </a:lvl1pPr>
            <a:lvl2pPr indent="0" lvl="1" marL="457200" marR="0" rtl="0" algn="ctr">
              <a:spcBef>
                <a:spcPts val="0"/>
              </a:spcBef>
              <a:spcAft>
                <a:spcPts val="600"/>
              </a:spcAft>
              <a:buClr>
                <a:srgbClr val="888D88"/>
              </a:buClr>
              <a:buFont typeface="Arial"/>
              <a:buNone/>
              <a:defRPr b="0" i="0" sz="2800" u="none" cap="none" strike="noStrike">
                <a:solidFill>
                  <a:srgbClr val="888D88"/>
                </a:solidFill>
                <a:latin typeface="Source Sans Pro"/>
                <a:ea typeface="Source Sans Pro"/>
                <a:cs typeface="Source Sans Pro"/>
                <a:sym typeface="Source Sans Pro"/>
              </a:defRPr>
            </a:lvl2pPr>
            <a:lvl3pPr indent="0" lvl="2" marL="914400" marR="0" rtl="0" algn="ctr">
              <a:spcBef>
                <a:spcPts val="0"/>
              </a:spcBef>
              <a:spcAft>
                <a:spcPts val="600"/>
              </a:spcAft>
              <a:buClr>
                <a:srgbClr val="888D88"/>
              </a:buClr>
              <a:buFont typeface="Arial"/>
              <a:buNone/>
              <a:defRPr b="0" i="0" sz="2400" u="none" cap="none" strike="noStrike">
                <a:solidFill>
                  <a:srgbClr val="888D88"/>
                </a:solidFill>
                <a:latin typeface="Source Sans Pro"/>
                <a:ea typeface="Source Sans Pro"/>
                <a:cs typeface="Source Sans Pro"/>
                <a:sym typeface="Source Sans Pro"/>
              </a:defRPr>
            </a:lvl3pPr>
            <a:lvl4pPr indent="0" lvl="3" marL="1371600" marR="0" rtl="0" algn="ctr">
              <a:spcBef>
                <a:spcPts val="0"/>
              </a:spcBef>
              <a:spcAft>
                <a:spcPts val="600"/>
              </a:spcAft>
              <a:buClr>
                <a:srgbClr val="888D88"/>
              </a:buClr>
              <a:buFont typeface="Arial"/>
              <a:buNone/>
              <a:defRPr b="0" i="0" sz="2000" u="none" cap="none" strike="noStrike">
                <a:solidFill>
                  <a:srgbClr val="888D88"/>
                </a:solidFill>
                <a:latin typeface="Source Sans Pro"/>
                <a:ea typeface="Source Sans Pro"/>
                <a:cs typeface="Source Sans Pro"/>
                <a:sym typeface="Source Sans Pro"/>
              </a:defRPr>
            </a:lvl4pPr>
            <a:lvl5pPr indent="0" lvl="4" marL="1828800" marR="0" rtl="0" algn="ctr">
              <a:spcBef>
                <a:spcPts val="0"/>
              </a:spcBef>
              <a:spcAft>
                <a:spcPts val="600"/>
              </a:spcAft>
              <a:buClr>
                <a:srgbClr val="888D88"/>
              </a:buClr>
              <a:buFont typeface="Arial"/>
              <a:buNone/>
              <a:defRPr b="0" i="0" sz="1800" u="none" cap="none" strike="noStrike">
                <a:solidFill>
                  <a:srgbClr val="888D88"/>
                </a:solidFill>
                <a:latin typeface="Source Sans Pro"/>
                <a:ea typeface="Source Sans Pro"/>
                <a:cs typeface="Source Sans Pro"/>
                <a:sym typeface="Source Sans Pro"/>
              </a:defRPr>
            </a:lvl5pPr>
            <a:lvl6pPr indent="0" lvl="5" marL="2286000" marR="0" rtl="0" algn="ctr">
              <a:spcBef>
                <a:spcPts val="400"/>
              </a:spcBef>
              <a:buClr>
                <a:srgbClr val="888D88"/>
              </a:buClr>
              <a:buFont typeface="Arial"/>
              <a:buNone/>
              <a:defRPr b="0" i="0" sz="2000" u="none" cap="none" strike="noStrike">
                <a:solidFill>
                  <a:srgbClr val="888D88"/>
                </a:solidFill>
                <a:latin typeface="Calibri"/>
                <a:ea typeface="Calibri"/>
                <a:cs typeface="Calibri"/>
                <a:sym typeface="Calibri"/>
              </a:defRPr>
            </a:lvl6pPr>
            <a:lvl7pPr indent="0" lvl="6" marL="2743200" marR="0" rtl="0" algn="ctr">
              <a:spcBef>
                <a:spcPts val="400"/>
              </a:spcBef>
              <a:buClr>
                <a:srgbClr val="888D88"/>
              </a:buClr>
              <a:buFont typeface="Arial"/>
              <a:buNone/>
              <a:defRPr b="0" i="0" sz="2000" u="none" cap="none" strike="noStrike">
                <a:solidFill>
                  <a:srgbClr val="888D88"/>
                </a:solidFill>
                <a:latin typeface="Calibri"/>
                <a:ea typeface="Calibri"/>
                <a:cs typeface="Calibri"/>
                <a:sym typeface="Calibri"/>
              </a:defRPr>
            </a:lvl7pPr>
            <a:lvl8pPr indent="0" lvl="7" marL="3200400" marR="0" rtl="0" algn="ctr">
              <a:spcBef>
                <a:spcPts val="400"/>
              </a:spcBef>
              <a:buClr>
                <a:srgbClr val="888D88"/>
              </a:buClr>
              <a:buFont typeface="Arial"/>
              <a:buNone/>
              <a:defRPr b="0" i="0" sz="2000" u="none" cap="none" strike="noStrike">
                <a:solidFill>
                  <a:srgbClr val="888D88"/>
                </a:solidFill>
                <a:latin typeface="Calibri"/>
                <a:ea typeface="Calibri"/>
                <a:cs typeface="Calibri"/>
                <a:sym typeface="Calibri"/>
              </a:defRPr>
            </a:lvl8pPr>
            <a:lvl9pPr indent="0" lvl="8" marL="3657600" marR="0" rtl="0" algn="ctr">
              <a:spcBef>
                <a:spcPts val="400"/>
              </a:spcBef>
              <a:buClr>
                <a:srgbClr val="888D88"/>
              </a:buClr>
              <a:buFont typeface="Arial"/>
              <a:buNone/>
              <a:defRPr b="0" i="0" sz="2000" u="none" cap="none" strike="noStrike">
                <a:solidFill>
                  <a:srgbClr val="888D88"/>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99" name="Shape 199"/>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00" name="Shape 200"/>
        <p:cNvGrpSpPr/>
        <p:nvPr/>
      </p:nvGrpSpPr>
      <p:grpSpPr>
        <a:xfrm>
          <a:off x="0" y="0"/>
          <a:ext cx="0" cy="0"/>
          <a:chOff x="0" y="0"/>
          <a:chExt cx="0" cy="0"/>
        </a:xfrm>
      </p:grpSpPr>
      <p:sp>
        <p:nvSpPr>
          <p:cNvPr id="201" name="Shape 201"/>
          <p:cNvSpPr txBox="1"/>
          <p:nvPr>
            <p:ph type="title"/>
          </p:nvPr>
        </p:nvSpPr>
        <p:spPr>
          <a:xfrm>
            <a:off x="359595" y="171897"/>
            <a:ext cx="842480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Source Sans Pro"/>
              <a:buNone/>
              <a:defRPr b="0" i="0" sz="4800" u="none" cap="none" strike="noStrike">
                <a:solidFill>
                  <a:schemeClr val="dk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02" name="Shape 202"/>
          <p:cNvSpPr txBox="1"/>
          <p:nvPr>
            <p:ph idx="1" type="body"/>
          </p:nvPr>
        </p:nvSpPr>
        <p:spPr>
          <a:xfrm>
            <a:off x="359595" y="1325366"/>
            <a:ext cx="4136204" cy="4664468"/>
          </a:xfrm>
          <a:prstGeom prst="rect">
            <a:avLst/>
          </a:prstGeom>
          <a:noFill/>
          <a:ln>
            <a:noFill/>
          </a:ln>
        </p:spPr>
        <p:txBody>
          <a:bodyPr anchorCtr="0" anchor="t" bIns="91425" lIns="91425" rIns="91425" tIns="91425"/>
          <a:lstStyle>
            <a:lvl1pPr indent="-165100" lvl="0" marL="342900" marR="0" rtl="0" algn="l">
              <a:spcBef>
                <a:spcPts val="0"/>
              </a:spcBef>
              <a:spcAft>
                <a:spcPts val="600"/>
              </a:spcAft>
              <a:buClr>
                <a:schemeClr val="dk1"/>
              </a:buClr>
              <a:buSzPct val="100000"/>
              <a:buFont typeface="Arial"/>
              <a:buChar char="•"/>
              <a:defRPr b="0" i="0" sz="2800" u="none" cap="none" strike="noStrike">
                <a:solidFill>
                  <a:schemeClr val="dk1"/>
                </a:solidFill>
                <a:latin typeface="Source Sans Pro"/>
                <a:ea typeface="Source Sans Pro"/>
                <a:cs typeface="Source Sans Pro"/>
                <a:sym typeface="Source Sans Pro"/>
              </a:defRPr>
            </a:lvl1pPr>
            <a:lvl2pPr indent="-133350" lvl="1" marL="742950" marR="0" rtl="0" algn="l">
              <a:spcBef>
                <a:spcPts val="0"/>
              </a:spcBef>
              <a:spcAft>
                <a:spcPts val="600"/>
              </a:spcAft>
              <a:buClr>
                <a:schemeClr val="dk1"/>
              </a:buClr>
              <a:buSzPct val="100000"/>
              <a:buFont typeface="Arial"/>
              <a:buChar char="•"/>
              <a:defRPr b="0" i="0" sz="2400" u="none" cap="none" strike="noStrike">
                <a:solidFill>
                  <a:schemeClr val="dk1"/>
                </a:solidFill>
                <a:latin typeface="Source Sans Pro"/>
                <a:ea typeface="Source Sans Pro"/>
                <a:cs typeface="Source Sans Pro"/>
                <a:sym typeface="Source Sans Pro"/>
              </a:defRPr>
            </a:lvl2pPr>
            <a:lvl3pPr indent="-101600" lvl="2" marL="1143000" marR="0" rtl="0" algn="l">
              <a:spcBef>
                <a:spcPts val="0"/>
              </a:spcBef>
              <a:spcAft>
                <a:spcPts val="600"/>
              </a:spcAft>
              <a:buClr>
                <a:schemeClr val="dk1"/>
              </a:buClr>
              <a:buSzPct val="100000"/>
              <a:buFont typeface="Arial"/>
              <a:buChar char="•"/>
              <a:defRPr b="0" i="0" sz="2000" u="none" cap="none" strike="noStrike">
                <a:solidFill>
                  <a:schemeClr val="dk1"/>
                </a:solidFill>
                <a:latin typeface="Source Sans Pro"/>
                <a:ea typeface="Source Sans Pro"/>
                <a:cs typeface="Source Sans Pro"/>
                <a:sym typeface="Source Sans Pro"/>
              </a:defRPr>
            </a:lvl3pPr>
            <a:lvl4pPr indent="-114300" lvl="3" marL="1600200" marR="0" rtl="0" algn="l">
              <a:spcBef>
                <a:spcPts val="0"/>
              </a:spcBef>
              <a:spcAft>
                <a:spcPts val="600"/>
              </a:spcAft>
              <a:buClr>
                <a:schemeClr val="dk1"/>
              </a:buClr>
              <a:buSzPct val="100000"/>
              <a:buFont typeface="Arial"/>
              <a:buChar char="•"/>
              <a:defRPr b="0" i="0" sz="1800" u="none" cap="none" strike="noStrike">
                <a:solidFill>
                  <a:schemeClr val="dk1"/>
                </a:solidFill>
                <a:latin typeface="Source Sans Pro"/>
                <a:ea typeface="Source Sans Pro"/>
                <a:cs typeface="Source Sans Pro"/>
                <a:sym typeface="Source Sans Pro"/>
              </a:defRPr>
            </a:lvl4pPr>
            <a:lvl5pPr indent="-114300" lvl="4" marL="2057400" marR="0" rtl="0" algn="l">
              <a:spcBef>
                <a:spcPts val="0"/>
              </a:spcBef>
              <a:spcAft>
                <a:spcPts val="600"/>
              </a:spcAft>
              <a:buClr>
                <a:schemeClr val="dk1"/>
              </a:buClr>
              <a:buSzPct val="100000"/>
              <a:buFont typeface="Arial"/>
              <a:buChar char="•"/>
              <a:defRPr b="0" i="0" sz="1800" u="none" cap="none" strike="noStrike">
                <a:solidFill>
                  <a:schemeClr val="dk1"/>
                </a:solidFill>
                <a:latin typeface="Source Sans Pro"/>
                <a:ea typeface="Source Sans Pro"/>
                <a:cs typeface="Source Sans Pro"/>
                <a:sym typeface="Source Sans Pro"/>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03" name="Shape 203"/>
          <p:cNvSpPr txBox="1"/>
          <p:nvPr>
            <p:ph idx="2" type="body"/>
          </p:nvPr>
        </p:nvSpPr>
        <p:spPr>
          <a:xfrm>
            <a:off x="4648200" y="1325366"/>
            <a:ext cx="4136204" cy="4664468"/>
          </a:xfrm>
          <a:prstGeom prst="rect">
            <a:avLst/>
          </a:prstGeom>
          <a:noFill/>
          <a:ln>
            <a:noFill/>
          </a:ln>
        </p:spPr>
        <p:txBody>
          <a:bodyPr anchorCtr="0" anchor="t" bIns="91425" lIns="91425" rIns="91425" tIns="91425"/>
          <a:lstStyle>
            <a:lvl1pPr indent="-165100" lvl="0" marL="342900" marR="0" rtl="0" algn="l">
              <a:spcBef>
                <a:spcPts val="0"/>
              </a:spcBef>
              <a:spcAft>
                <a:spcPts val="600"/>
              </a:spcAft>
              <a:buClr>
                <a:schemeClr val="dk1"/>
              </a:buClr>
              <a:buSzPct val="100000"/>
              <a:buFont typeface="Arial"/>
              <a:buChar char="•"/>
              <a:defRPr b="0" i="0" sz="2800" u="none" cap="none" strike="noStrike">
                <a:solidFill>
                  <a:schemeClr val="dk1"/>
                </a:solidFill>
                <a:latin typeface="Source Sans Pro"/>
                <a:ea typeface="Source Sans Pro"/>
                <a:cs typeface="Source Sans Pro"/>
                <a:sym typeface="Source Sans Pro"/>
              </a:defRPr>
            </a:lvl1pPr>
            <a:lvl2pPr indent="-133350" lvl="1" marL="742950" marR="0" rtl="0" algn="l">
              <a:spcBef>
                <a:spcPts val="0"/>
              </a:spcBef>
              <a:spcAft>
                <a:spcPts val="600"/>
              </a:spcAft>
              <a:buClr>
                <a:schemeClr val="dk1"/>
              </a:buClr>
              <a:buSzPct val="100000"/>
              <a:buFont typeface="Arial"/>
              <a:buChar char="•"/>
              <a:defRPr b="0" i="0" sz="2400" u="none" cap="none" strike="noStrike">
                <a:solidFill>
                  <a:schemeClr val="dk1"/>
                </a:solidFill>
                <a:latin typeface="Source Sans Pro"/>
                <a:ea typeface="Source Sans Pro"/>
                <a:cs typeface="Source Sans Pro"/>
                <a:sym typeface="Source Sans Pro"/>
              </a:defRPr>
            </a:lvl2pPr>
            <a:lvl3pPr indent="-101600" lvl="2" marL="1143000" marR="0" rtl="0" algn="l">
              <a:spcBef>
                <a:spcPts val="0"/>
              </a:spcBef>
              <a:spcAft>
                <a:spcPts val="600"/>
              </a:spcAft>
              <a:buClr>
                <a:schemeClr val="dk1"/>
              </a:buClr>
              <a:buSzPct val="100000"/>
              <a:buFont typeface="Arial"/>
              <a:buChar char="•"/>
              <a:defRPr b="0" i="0" sz="2000" u="none" cap="none" strike="noStrike">
                <a:solidFill>
                  <a:schemeClr val="dk1"/>
                </a:solidFill>
                <a:latin typeface="Source Sans Pro"/>
                <a:ea typeface="Source Sans Pro"/>
                <a:cs typeface="Source Sans Pro"/>
                <a:sym typeface="Source Sans Pro"/>
              </a:defRPr>
            </a:lvl3pPr>
            <a:lvl4pPr indent="-114300" lvl="3" marL="1600200" marR="0" rtl="0" algn="l">
              <a:spcBef>
                <a:spcPts val="0"/>
              </a:spcBef>
              <a:spcAft>
                <a:spcPts val="600"/>
              </a:spcAft>
              <a:buClr>
                <a:schemeClr val="dk1"/>
              </a:buClr>
              <a:buSzPct val="100000"/>
              <a:buFont typeface="Arial"/>
              <a:buChar char="•"/>
              <a:defRPr b="0" i="0" sz="1800" u="none" cap="none" strike="noStrike">
                <a:solidFill>
                  <a:schemeClr val="dk1"/>
                </a:solidFill>
                <a:latin typeface="Source Sans Pro"/>
                <a:ea typeface="Source Sans Pro"/>
                <a:cs typeface="Source Sans Pro"/>
                <a:sym typeface="Source Sans Pro"/>
              </a:defRPr>
            </a:lvl4pPr>
            <a:lvl5pPr indent="-114300" lvl="4" marL="2057400" marR="0" rtl="0" algn="l">
              <a:spcBef>
                <a:spcPts val="0"/>
              </a:spcBef>
              <a:spcAft>
                <a:spcPts val="600"/>
              </a:spcAft>
              <a:buClr>
                <a:schemeClr val="dk1"/>
              </a:buClr>
              <a:buSzPct val="100000"/>
              <a:buFont typeface="Arial"/>
              <a:buChar char="•"/>
              <a:defRPr b="0" i="0" sz="1800" u="none" cap="none" strike="noStrike">
                <a:solidFill>
                  <a:schemeClr val="dk1"/>
                </a:solidFill>
                <a:latin typeface="Source Sans Pro"/>
                <a:ea typeface="Source Sans Pro"/>
                <a:cs typeface="Source Sans Pro"/>
                <a:sym typeface="Source Sans Pro"/>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0" name="Shape 210"/>
        <p:cNvGrpSpPr/>
        <p:nvPr/>
      </p:nvGrpSpPr>
      <p:grpSpPr>
        <a:xfrm>
          <a:off x="0" y="0"/>
          <a:ext cx="0" cy="0"/>
          <a:chOff x="0" y="0"/>
          <a:chExt cx="0" cy="0"/>
        </a:xfrm>
      </p:grpSpPr>
      <p:sp>
        <p:nvSpPr>
          <p:cNvPr id="211" name="Shape 2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2" name="Shape 2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3" name="Shape 21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4" name="Shape 214"/>
        <p:cNvGrpSpPr/>
        <p:nvPr/>
      </p:nvGrpSpPr>
      <p:grpSpPr>
        <a:xfrm>
          <a:off x="0" y="0"/>
          <a:ext cx="0" cy="0"/>
          <a:chOff x="0" y="0"/>
          <a:chExt cx="0" cy="0"/>
        </a:xfrm>
      </p:grpSpPr>
      <p:sp>
        <p:nvSpPr>
          <p:cNvPr id="215" name="Shape 21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6" name="Shape 216"/>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17" name="Shape 21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8" name="Shape 21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9" name="Shape 21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20" name="Shape 220"/>
        <p:cNvGrpSpPr/>
        <p:nvPr/>
      </p:nvGrpSpPr>
      <p:grpSpPr>
        <a:xfrm>
          <a:off x="0" y="0"/>
          <a:ext cx="0" cy="0"/>
          <a:chOff x="0" y="0"/>
          <a:chExt cx="0" cy="0"/>
        </a:xfrm>
      </p:grpSpPr>
      <p:sp>
        <p:nvSpPr>
          <p:cNvPr id="221" name="Shape 22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2" name="Shape 222"/>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23" name="Shape 223"/>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24" name="Shape 2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5" name="Shape 2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6" name="Shape 2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27" name="Shape 227"/>
        <p:cNvGrpSpPr/>
        <p:nvPr/>
      </p:nvGrpSpPr>
      <p:grpSpPr>
        <a:xfrm>
          <a:off x="0" y="0"/>
          <a:ext cx="0" cy="0"/>
          <a:chOff x="0" y="0"/>
          <a:chExt cx="0" cy="0"/>
        </a:xfrm>
      </p:grpSpPr>
      <p:sp>
        <p:nvSpPr>
          <p:cNvPr id="228" name="Shape 22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9" name="Shape 22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30" name="Shape 2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1" name="Shape 2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2" name="Shape 2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3" name="Shape 233"/>
        <p:cNvGrpSpPr/>
        <p:nvPr/>
      </p:nvGrpSpPr>
      <p:grpSpPr>
        <a:xfrm>
          <a:off x="0" y="0"/>
          <a:ext cx="0" cy="0"/>
          <a:chOff x="0" y="0"/>
          <a:chExt cx="0" cy="0"/>
        </a:xfrm>
      </p:grpSpPr>
      <p:sp>
        <p:nvSpPr>
          <p:cNvPr id="234" name="Shape 23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5" name="Shape 23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236" name="Shape 23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7" name="Shape 23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8" name="Shape 23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39" name="Shape 239"/>
        <p:cNvGrpSpPr/>
        <p:nvPr/>
      </p:nvGrpSpPr>
      <p:grpSpPr>
        <a:xfrm>
          <a:off x="0" y="0"/>
          <a:ext cx="0" cy="0"/>
          <a:chOff x="0" y="0"/>
          <a:chExt cx="0" cy="0"/>
        </a:xfrm>
      </p:grpSpPr>
      <p:sp>
        <p:nvSpPr>
          <p:cNvPr id="240" name="Shape 24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41" name="Shape 241"/>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242" name="Shape 242"/>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243" name="Shape 243"/>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244" name="Shape 244"/>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245" name="Shape 24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6" name="Shape 24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7" name="Shape 24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8" name="Shape 248"/>
        <p:cNvGrpSpPr/>
        <p:nvPr/>
      </p:nvGrpSpPr>
      <p:grpSpPr>
        <a:xfrm>
          <a:off x="0" y="0"/>
          <a:ext cx="0" cy="0"/>
          <a:chOff x="0" y="0"/>
          <a:chExt cx="0" cy="0"/>
        </a:xfrm>
      </p:grpSpPr>
      <p:sp>
        <p:nvSpPr>
          <p:cNvPr id="249" name="Shape 24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0" name="Shape 25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1" name="Shape 2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2" name="Shape 25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53" name="Shape 253"/>
        <p:cNvGrpSpPr/>
        <p:nvPr/>
      </p:nvGrpSpPr>
      <p:grpSpPr>
        <a:xfrm>
          <a:off x="0" y="0"/>
          <a:ext cx="0" cy="0"/>
          <a:chOff x="0" y="0"/>
          <a:chExt cx="0" cy="0"/>
        </a:xfrm>
      </p:grpSpPr>
      <p:sp>
        <p:nvSpPr>
          <p:cNvPr id="254" name="Shape 254"/>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5" name="Shape 255"/>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56" name="Shape 256"/>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257" name="Shape 25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8" name="Shape 25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9" name="Shape 25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60" name="Shape 260"/>
        <p:cNvGrpSpPr/>
        <p:nvPr/>
      </p:nvGrpSpPr>
      <p:grpSpPr>
        <a:xfrm>
          <a:off x="0" y="0"/>
          <a:ext cx="0" cy="0"/>
          <a:chOff x="0" y="0"/>
          <a:chExt cx="0" cy="0"/>
        </a:xfrm>
      </p:grpSpPr>
      <p:sp>
        <p:nvSpPr>
          <p:cNvPr id="261" name="Shape 261"/>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62" name="Shape 262"/>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263" name="Shape 26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264" name="Shape 26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5" name="Shape 26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6" name="Shape 26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67" name="Shape 267"/>
        <p:cNvGrpSpPr/>
        <p:nvPr/>
      </p:nvGrpSpPr>
      <p:grpSpPr>
        <a:xfrm>
          <a:off x="0" y="0"/>
          <a:ext cx="0" cy="0"/>
          <a:chOff x="0" y="0"/>
          <a:chExt cx="0" cy="0"/>
        </a:xfrm>
      </p:grpSpPr>
      <p:sp>
        <p:nvSpPr>
          <p:cNvPr id="268" name="Shape 26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69" name="Shape 269"/>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70" name="Shape 27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1" name="Shape 27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2" name="Shape 27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73" name="Shape 273"/>
        <p:cNvGrpSpPr/>
        <p:nvPr/>
      </p:nvGrpSpPr>
      <p:grpSpPr>
        <a:xfrm>
          <a:off x="0" y="0"/>
          <a:ext cx="0" cy="0"/>
          <a:chOff x="0" y="0"/>
          <a:chExt cx="0" cy="0"/>
        </a:xfrm>
      </p:grpSpPr>
      <p:sp>
        <p:nvSpPr>
          <p:cNvPr id="274" name="Shape 274"/>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5" name="Shape 275"/>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76" name="Shape 27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7" name="Shape 27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8" name="Shape 27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84" name="Shape 284"/>
        <p:cNvGrpSpPr/>
        <p:nvPr/>
      </p:nvGrpSpPr>
      <p:grpSpPr>
        <a:xfrm>
          <a:off x="0" y="0"/>
          <a:ext cx="0" cy="0"/>
          <a:chOff x="0" y="0"/>
          <a:chExt cx="0" cy="0"/>
        </a:xfrm>
      </p:grpSpPr>
      <p:sp>
        <p:nvSpPr>
          <p:cNvPr id="285" name="Shape 285"/>
          <p:cNvSpPr txBox="1"/>
          <p:nvPr>
            <p:ph type="title"/>
          </p:nvPr>
        </p:nvSpPr>
        <p:spPr>
          <a:xfrm>
            <a:off x="360362" y="171450"/>
            <a:ext cx="8423274"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1pPr>
            <a:lvl2pPr indent="0" lvl="1"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2pPr>
            <a:lvl3pPr indent="0" lvl="2"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3pPr>
            <a:lvl4pPr indent="0" lvl="3"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4pPr>
            <a:lvl5pPr indent="0" lvl="4"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5pPr>
            <a:lvl6pPr indent="0" lvl="5" marL="4572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6pPr>
            <a:lvl7pPr indent="0" lvl="6" marL="9144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7pPr>
            <a:lvl8pPr indent="0" lvl="7" marL="13716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8pPr>
            <a:lvl9pPr indent="0" lvl="8" marL="18288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9pPr>
          </a:lstStyle>
          <a:p/>
        </p:txBody>
      </p:sp>
      <p:sp>
        <p:nvSpPr>
          <p:cNvPr id="286" name="Shape 286"/>
          <p:cNvSpPr txBox="1"/>
          <p:nvPr>
            <p:ph idx="1" type="body"/>
          </p:nvPr>
        </p:nvSpPr>
        <p:spPr>
          <a:xfrm>
            <a:off x="360362" y="1314450"/>
            <a:ext cx="8423274" cy="4675187"/>
          </a:xfrm>
          <a:prstGeom prst="rect">
            <a:avLst/>
          </a:prstGeom>
          <a:noFill/>
          <a:ln>
            <a:noFill/>
          </a:ln>
        </p:spPr>
        <p:txBody>
          <a:bodyPr anchorCtr="0" anchor="t" bIns="91425" lIns="91425" rIns="91425" tIns="91425"/>
          <a:lstStyle>
            <a:lvl1pPr indent="-139700" lvl="0" marL="342900" marR="0" rtl="0" algn="l">
              <a:spcBef>
                <a:spcPts val="0"/>
              </a:spcBef>
              <a:spcAft>
                <a:spcPts val="600"/>
              </a:spcAft>
              <a:buClr>
                <a:schemeClr val="dk1"/>
              </a:buClr>
              <a:buSzPct val="100000"/>
              <a:buFont typeface="Arial"/>
              <a:buChar char="•"/>
              <a:defRPr b="0" i="0" sz="3200" u="none" cap="none" strike="noStrike">
                <a:solidFill>
                  <a:schemeClr val="dk1"/>
                </a:solidFill>
                <a:latin typeface="Source Sans Pro"/>
                <a:ea typeface="Source Sans Pro"/>
                <a:cs typeface="Source Sans Pro"/>
                <a:sym typeface="Source Sans Pro"/>
              </a:defRPr>
            </a:lvl1pPr>
            <a:lvl2pPr indent="-107950" lvl="1" marL="742950" marR="0" rtl="0" algn="l">
              <a:spcBef>
                <a:spcPts val="0"/>
              </a:spcBef>
              <a:spcAft>
                <a:spcPts val="600"/>
              </a:spcAft>
              <a:buClr>
                <a:schemeClr val="dk1"/>
              </a:buClr>
              <a:buSzPct val="100000"/>
              <a:buFont typeface="Arial"/>
              <a:buChar char="•"/>
              <a:defRPr b="0" i="0" sz="2800" u="none" cap="none" strike="noStrike">
                <a:solidFill>
                  <a:schemeClr val="dk1"/>
                </a:solidFill>
                <a:latin typeface="Source Sans Pro"/>
                <a:ea typeface="Source Sans Pro"/>
                <a:cs typeface="Source Sans Pro"/>
                <a:sym typeface="Source Sans Pro"/>
              </a:defRPr>
            </a:lvl2pPr>
            <a:lvl3pPr indent="-76200" lvl="2" marL="1143000" marR="0" rtl="0" algn="l">
              <a:spcBef>
                <a:spcPts val="0"/>
              </a:spcBef>
              <a:spcAft>
                <a:spcPts val="600"/>
              </a:spcAft>
              <a:buClr>
                <a:schemeClr val="dk1"/>
              </a:buClr>
              <a:buSzPct val="100000"/>
              <a:buFont typeface="Arial"/>
              <a:buChar char="•"/>
              <a:defRPr b="0" i="0" sz="2400" u="none" cap="none" strike="noStrike">
                <a:solidFill>
                  <a:schemeClr val="dk1"/>
                </a:solidFill>
                <a:latin typeface="Source Sans Pro"/>
                <a:ea typeface="Source Sans Pro"/>
                <a:cs typeface="Source Sans Pro"/>
                <a:sym typeface="Source Sans Pro"/>
              </a:defRPr>
            </a:lvl3pPr>
            <a:lvl4pPr indent="-101600" lvl="3" marL="1600200" marR="0" rtl="0" algn="l">
              <a:spcBef>
                <a:spcPts val="0"/>
              </a:spcBef>
              <a:spcAft>
                <a:spcPts val="600"/>
              </a:spcAft>
              <a:buClr>
                <a:schemeClr val="dk1"/>
              </a:buClr>
              <a:buSzPct val="100000"/>
              <a:buFont typeface="Arial"/>
              <a:buChar char="•"/>
              <a:defRPr b="0" i="0" sz="2000" u="none" cap="none" strike="noStrike">
                <a:solidFill>
                  <a:schemeClr val="dk1"/>
                </a:solidFill>
                <a:latin typeface="Source Sans Pro"/>
                <a:ea typeface="Source Sans Pro"/>
                <a:cs typeface="Source Sans Pro"/>
                <a:sym typeface="Source Sans Pro"/>
              </a:defRPr>
            </a:lvl4pPr>
            <a:lvl5pPr indent="-114300" lvl="4" marL="2057400" marR="0" rtl="0" algn="l">
              <a:spcBef>
                <a:spcPts val="0"/>
              </a:spcBef>
              <a:spcAft>
                <a:spcPts val="600"/>
              </a:spcAft>
              <a:buClr>
                <a:schemeClr val="dk1"/>
              </a:buClr>
              <a:buSzPct val="100000"/>
              <a:buFont typeface="Arial"/>
              <a:buChar char="•"/>
              <a:defRPr b="0" i="0" sz="1800" u="none" cap="none" strike="noStrike">
                <a:solidFill>
                  <a:schemeClr val="dk1"/>
                </a:solidFill>
                <a:latin typeface="Source Sans Pro"/>
                <a:ea typeface="Source Sans Pro"/>
                <a:cs typeface="Source Sans Pro"/>
                <a:sym typeface="Source Sans Pro"/>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87" name="Shape 287"/>
        <p:cNvGrpSpPr/>
        <p:nvPr/>
      </p:nvGrpSpPr>
      <p:grpSpPr>
        <a:xfrm>
          <a:off x="0" y="0"/>
          <a:ext cx="0" cy="0"/>
          <a:chOff x="0" y="0"/>
          <a:chExt cx="0" cy="0"/>
        </a:xfrm>
      </p:grpSpPr>
      <p:sp>
        <p:nvSpPr>
          <p:cNvPr id="288" name="Shape 28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1pPr>
            <a:lvl2pPr indent="0" lvl="1"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2pPr>
            <a:lvl3pPr indent="0" lvl="2"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3pPr>
            <a:lvl4pPr indent="0" lvl="3"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4pPr>
            <a:lvl5pPr indent="0" lvl="4"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5pPr>
            <a:lvl6pPr indent="0" lvl="5" marL="4572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6pPr>
            <a:lvl7pPr indent="0" lvl="6" marL="9144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7pPr>
            <a:lvl8pPr indent="0" lvl="7" marL="13716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8pPr>
            <a:lvl9pPr indent="0" lvl="8" marL="18288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9pPr>
          </a:lstStyle>
          <a:p/>
        </p:txBody>
      </p:sp>
      <p:sp>
        <p:nvSpPr>
          <p:cNvPr id="289" name="Shape 28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0"/>
              </a:spcBef>
              <a:spcAft>
                <a:spcPts val="600"/>
              </a:spcAft>
              <a:buClr>
                <a:srgbClr val="888D88"/>
              </a:buClr>
              <a:buFont typeface="Arial"/>
              <a:buNone/>
              <a:defRPr b="0" i="0" sz="3200" u="none" cap="none" strike="noStrike">
                <a:solidFill>
                  <a:srgbClr val="888D88"/>
                </a:solidFill>
                <a:latin typeface="Source Sans Pro"/>
                <a:ea typeface="Source Sans Pro"/>
                <a:cs typeface="Source Sans Pro"/>
                <a:sym typeface="Source Sans Pro"/>
              </a:defRPr>
            </a:lvl1pPr>
            <a:lvl2pPr indent="0" lvl="1" marL="457200" marR="0" rtl="0" algn="ctr">
              <a:spcBef>
                <a:spcPts val="0"/>
              </a:spcBef>
              <a:spcAft>
                <a:spcPts val="600"/>
              </a:spcAft>
              <a:buClr>
                <a:srgbClr val="888D88"/>
              </a:buClr>
              <a:buFont typeface="Arial"/>
              <a:buNone/>
              <a:defRPr b="0" i="0" sz="2800" u="none" cap="none" strike="noStrike">
                <a:solidFill>
                  <a:srgbClr val="888D88"/>
                </a:solidFill>
                <a:latin typeface="Source Sans Pro"/>
                <a:ea typeface="Source Sans Pro"/>
                <a:cs typeface="Source Sans Pro"/>
                <a:sym typeface="Source Sans Pro"/>
              </a:defRPr>
            </a:lvl2pPr>
            <a:lvl3pPr indent="0" lvl="2" marL="914400" marR="0" rtl="0" algn="ctr">
              <a:spcBef>
                <a:spcPts val="0"/>
              </a:spcBef>
              <a:spcAft>
                <a:spcPts val="600"/>
              </a:spcAft>
              <a:buClr>
                <a:srgbClr val="888D88"/>
              </a:buClr>
              <a:buFont typeface="Arial"/>
              <a:buNone/>
              <a:defRPr b="0" i="0" sz="2400" u="none" cap="none" strike="noStrike">
                <a:solidFill>
                  <a:srgbClr val="888D88"/>
                </a:solidFill>
                <a:latin typeface="Source Sans Pro"/>
                <a:ea typeface="Source Sans Pro"/>
                <a:cs typeface="Source Sans Pro"/>
                <a:sym typeface="Source Sans Pro"/>
              </a:defRPr>
            </a:lvl3pPr>
            <a:lvl4pPr indent="0" lvl="3" marL="1371600" marR="0" rtl="0" algn="ctr">
              <a:spcBef>
                <a:spcPts val="0"/>
              </a:spcBef>
              <a:spcAft>
                <a:spcPts val="600"/>
              </a:spcAft>
              <a:buClr>
                <a:srgbClr val="888D88"/>
              </a:buClr>
              <a:buFont typeface="Arial"/>
              <a:buNone/>
              <a:defRPr b="0" i="0" sz="2000" u="none" cap="none" strike="noStrike">
                <a:solidFill>
                  <a:srgbClr val="888D88"/>
                </a:solidFill>
                <a:latin typeface="Source Sans Pro"/>
                <a:ea typeface="Source Sans Pro"/>
                <a:cs typeface="Source Sans Pro"/>
                <a:sym typeface="Source Sans Pro"/>
              </a:defRPr>
            </a:lvl4pPr>
            <a:lvl5pPr indent="0" lvl="4" marL="1828800" marR="0" rtl="0" algn="ctr">
              <a:spcBef>
                <a:spcPts val="0"/>
              </a:spcBef>
              <a:spcAft>
                <a:spcPts val="600"/>
              </a:spcAft>
              <a:buClr>
                <a:srgbClr val="888D88"/>
              </a:buClr>
              <a:buFont typeface="Arial"/>
              <a:buNone/>
              <a:defRPr b="0" i="0" sz="1800" u="none" cap="none" strike="noStrike">
                <a:solidFill>
                  <a:srgbClr val="888D88"/>
                </a:solidFill>
                <a:latin typeface="Source Sans Pro"/>
                <a:ea typeface="Source Sans Pro"/>
                <a:cs typeface="Source Sans Pro"/>
                <a:sym typeface="Source Sans Pro"/>
              </a:defRPr>
            </a:lvl5pPr>
            <a:lvl6pPr indent="0" lvl="5" marL="2286000" marR="0" rtl="0" algn="ctr">
              <a:spcBef>
                <a:spcPts val="400"/>
              </a:spcBef>
              <a:buClr>
                <a:srgbClr val="888D88"/>
              </a:buClr>
              <a:buFont typeface="Arial"/>
              <a:buNone/>
              <a:defRPr b="0" i="0" sz="2000" u="none" cap="none" strike="noStrike">
                <a:solidFill>
                  <a:srgbClr val="888D88"/>
                </a:solidFill>
                <a:latin typeface="Calibri"/>
                <a:ea typeface="Calibri"/>
                <a:cs typeface="Calibri"/>
                <a:sym typeface="Calibri"/>
              </a:defRPr>
            </a:lvl6pPr>
            <a:lvl7pPr indent="0" lvl="6" marL="2743200" marR="0" rtl="0" algn="ctr">
              <a:spcBef>
                <a:spcPts val="400"/>
              </a:spcBef>
              <a:buClr>
                <a:srgbClr val="888D88"/>
              </a:buClr>
              <a:buFont typeface="Arial"/>
              <a:buNone/>
              <a:defRPr b="0" i="0" sz="2000" u="none" cap="none" strike="noStrike">
                <a:solidFill>
                  <a:srgbClr val="888D88"/>
                </a:solidFill>
                <a:latin typeface="Calibri"/>
                <a:ea typeface="Calibri"/>
                <a:cs typeface="Calibri"/>
                <a:sym typeface="Calibri"/>
              </a:defRPr>
            </a:lvl7pPr>
            <a:lvl8pPr indent="0" lvl="7" marL="3200400" marR="0" rtl="0" algn="ctr">
              <a:spcBef>
                <a:spcPts val="400"/>
              </a:spcBef>
              <a:buClr>
                <a:srgbClr val="888D88"/>
              </a:buClr>
              <a:buFont typeface="Arial"/>
              <a:buNone/>
              <a:defRPr b="0" i="0" sz="2000" u="none" cap="none" strike="noStrike">
                <a:solidFill>
                  <a:srgbClr val="888D88"/>
                </a:solidFill>
                <a:latin typeface="Calibri"/>
                <a:ea typeface="Calibri"/>
                <a:cs typeface="Calibri"/>
                <a:sym typeface="Calibri"/>
              </a:defRPr>
            </a:lvl8pPr>
            <a:lvl9pPr indent="0" lvl="8" marL="3657600" marR="0" rtl="0" algn="ctr">
              <a:spcBef>
                <a:spcPts val="400"/>
              </a:spcBef>
              <a:buClr>
                <a:srgbClr val="888D88"/>
              </a:buClr>
              <a:buFont typeface="Arial"/>
              <a:buNone/>
              <a:defRPr b="0" i="0" sz="2000" u="none" cap="none" strike="noStrike">
                <a:solidFill>
                  <a:srgbClr val="888D88"/>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90" name="Shape 290"/>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1" name="Shape 291"/>
        <p:cNvGrpSpPr/>
        <p:nvPr/>
      </p:nvGrpSpPr>
      <p:grpSpPr>
        <a:xfrm>
          <a:off x="0" y="0"/>
          <a:ext cx="0" cy="0"/>
          <a:chOff x="0" y="0"/>
          <a:chExt cx="0" cy="0"/>
        </a:xfrm>
      </p:grpSpPr>
      <p:sp>
        <p:nvSpPr>
          <p:cNvPr id="292" name="Shape 292"/>
          <p:cNvSpPr txBox="1"/>
          <p:nvPr>
            <p:ph type="title"/>
          </p:nvPr>
        </p:nvSpPr>
        <p:spPr>
          <a:xfrm>
            <a:off x="360362" y="171450"/>
            <a:ext cx="8423274"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1pPr>
            <a:lvl2pPr indent="0" lvl="1"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2pPr>
            <a:lvl3pPr indent="0" lvl="2"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3pPr>
            <a:lvl4pPr indent="0" lvl="3"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4pPr>
            <a:lvl5pPr indent="0" lvl="4"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5pPr>
            <a:lvl6pPr indent="0" lvl="5" marL="4572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6pPr>
            <a:lvl7pPr indent="0" lvl="6" marL="9144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7pPr>
            <a:lvl8pPr indent="0" lvl="7" marL="13716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8pPr>
            <a:lvl9pPr indent="0" lvl="8" marL="18288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99" name="Shape 299"/>
        <p:cNvGrpSpPr/>
        <p:nvPr/>
      </p:nvGrpSpPr>
      <p:grpSpPr>
        <a:xfrm>
          <a:off x="0" y="0"/>
          <a:ext cx="0" cy="0"/>
          <a:chOff x="0" y="0"/>
          <a:chExt cx="0" cy="0"/>
        </a:xfrm>
      </p:grpSpPr>
      <p:sp>
        <p:nvSpPr>
          <p:cNvPr id="300" name="Shape 300"/>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01" name="Shape 30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chemeClr val="lt1"/>
              </a:buClr>
              <a:buFont typeface="Arial"/>
              <a:buNone/>
              <a:defRPr b="0" i="0" sz="3200" u="none" cap="none" strike="noStrike">
                <a:solidFill>
                  <a:schemeClr val="lt1"/>
                </a:solidFill>
                <a:latin typeface="Calibri"/>
                <a:ea typeface="Calibri"/>
                <a:cs typeface="Calibri"/>
                <a:sym typeface="Calibri"/>
              </a:defRPr>
            </a:lvl1pPr>
            <a:lvl2pPr indent="0" lvl="1" marL="457200" marR="0" rtl="0" algn="ctr">
              <a:spcBef>
                <a:spcPts val="560"/>
              </a:spcBef>
              <a:buClr>
                <a:schemeClr val="lt1"/>
              </a:buClr>
              <a:buFont typeface="Arial"/>
              <a:buNone/>
              <a:defRPr b="0" i="0" sz="2800" u="none" cap="none" strike="noStrike">
                <a:solidFill>
                  <a:schemeClr val="lt1"/>
                </a:solidFill>
                <a:latin typeface="Calibri"/>
                <a:ea typeface="Calibri"/>
                <a:cs typeface="Calibri"/>
                <a:sym typeface="Calibri"/>
              </a:defRPr>
            </a:lvl2pPr>
            <a:lvl3pPr indent="0" lvl="2" marL="914400" marR="0" rtl="0" algn="ctr">
              <a:spcBef>
                <a:spcPts val="480"/>
              </a:spcBef>
              <a:buClr>
                <a:schemeClr val="lt1"/>
              </a:buClr>
              <a:buFont typeface="Arial"/>
              <a:buNone/>
              <a:defRPr b="0" i="0" sz="2400" u="none" cap="none" strike="noStrike">
                <a:solidFill>
                  <a:schemeClr val="lt1"/>
                </a:solidFill>
                <a:latin typeface="Calibri"/>
                <a:ea typeface="Calibri"/>
                <a:cs typeface="Calibri"/>
                <a:sym typeface="Calibri"/>
              </a:defRPr>
            </a:lvl3pPr>
            <a:lvl4pPr indent="0" lvl="3" marL="13716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4pPr>
            <a:lvl5pPr indent="0" lvl="4" marL="18288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5pPr>
            <a:lvl6pPr indent="0" lvl="5" marL="22860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0" lvl="6" marL="27432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0" lvl="7" marL="32004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0" lvl="8" marL="36576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302" name="Shape 30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03" name="Shape 30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04" name="Shape 30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05" name="Shape 305"/>
        <p:cNvGrpSpPr/>
        <p:nvPr/>
      </p:nvGrpSpPr>
      <p:grpSpPr>
        <a:xfrm>
          <a:off x="0" y="0"/>
          <a:ext cx="0" cy="0"/>
          <a:chOff x="0" y="0"/>
          <a:chExt cx="0" cy="0"/>
        </a:xfrm>
      </p:grpSpPr>
      <p:sp>
        <p:nvSpPr>
          <p:cNvPr id="306" name="Shape 30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07" name="Shape 30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308" name="Shape 30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09" name="Shape 30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10" name="Shape 3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1" name="Shape 311"/>
        <p:cNvGrpSpPr/>
        <p:nvPr/>
      </p:nvGrpSpPr>
      <p:grpSpPr>
        <a:xfrm>
          <a:off x="0" y="0"/>
          <a:ext cx="0" cy="0"/>
          <a:chOff x="0" y="0"/>
          <a:chExt cx="0" cy="0"/>
        </a:xfrm>
      </p:grpSpPr>
      <p:sp>
        <p:nvSpPr>
          <p:cNvPr id="312" name="Shape 312"/>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lt1"/>
              </a:buClr>
              <a:buFont typeface="Calibri"/>
              <a:buNone/>
              <a:defRPr b="1" i="0" sz="40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3" name="Shape 31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1pPr>
            <a:lvl2pPr indent="0" lvl="1" marL="457200" marR="0" rtl="0" algn="l">
              <a:spcBef>
                <a:spcPts val="360"/>
              </a:spcBef>
              <a:buClr>
                <a:schemeClr val="lt1"/>
              </a:buClr>
              <a:buFont typeface="Arial"/>
              <a:buNone/>
              <a:defRPr b="0" i="0" sz="1800" u="none" cap="none" strike="noStrike">
                <a:solidFill>
                  <a:schemeClr val="lt1"/>
                </a:solidFill>
                <a:latin typeface="Calibri"/>
                <a:ea typeface="Calibri"/>
                <a:cs typeface="Calibri"/>
                <a:sym typeface="Calibri"/>
              </a:defRPr>
            </a:lvl2pPr>
            <a:lvl3pPr indent="0" lvl="2" marL="914400" marR="0" rtl="0" algn="l">
              <a:spcBef>
                <a:spcPts val="320"/>
              </a:spcBef>
              <a:buClr>
                <a:schemeClr val="lt1"/>
              </a:buClr>
              <a:buFont typeface="Arial"/>
              <a:buNone/>
              <a:defRPr b="0" i="0" sz="1600" u="none" cap="none" strike="noStrike">
                <a:solidFill>
                  <a:schemeClr val="lt1"/>
                </a:solidFill>
                <a:latin typeface="Calibri"/>
                <a:ea typeface="Calibri"/>
                <a:cs typeface="Calibri"/>
                <a:sym typeface="Calibri"/>
              </a:defRPr>
            </a:lvl3pPr>
            <a:lvl4pPr indent="0" lvl="3" marL="13716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4pPr>
            <a:lvl5pPr indent="0" lvl="4" marL="18288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5pPr>
            <a:lvl6pPr indent="0" lvl="5" marL="22860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6pPr>
            <a:lvl7pPr indent="0" lvl="6" marL="27432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7pPr>
            <a:lvl8pPr indent="0" lvl="7" marL="32004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8pPr>
            <a:lvl9pPr indent="0" lvl="8" marL="36576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9pPr>
          </a:lstStyle>
          <a:p/>
        </p:txBody>
      </p:sp>
      <p:sp>
        <p:nvSpPr>
          <p:cNvPr id="314" name="Shape 31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15" name="Shape 31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16" name="Shape 31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17" name="Shape 317"/>
        <p:cNvGrpSpPr/>
        <p:nvPr/>
      </p:nvGrpSpPr>
      <p:grpSpPr>
        <a:xfrm>
          <a:off x="0" y="0"/>
          <a:ext cx="0" cy="0"/>
          <a:chOff x="0" y="0"/>
          <a:chExt cx="0" cy="0"/>
        </a:xfrm>
      </p:grpSpPr>
      <p:sp>
        <p:nvSpPr>
          <p:cNvPr id="318" name="Shape 31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9" name="Shape 31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1pPr>
            <a:lvl2pPr indent="-133350" lvl="1" marL="74295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2pPr>
            <a:lvl3pPr indent="-101600" lvl="2" marL="1143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3pPr>
            <a:lvl4pPr indent="-114300" lvl="3" marL="1600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4pPr>
            <a:lvl5pPr indent="-114300" lvl="4" marL="20574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5pPr>
            <a:lvl6pPr indent="-114300" lvl="5" marL="25146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14300" lvl="6" marL="29718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14300" lvl="7" marL="3429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14300" lvl="8" marL="3886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320" name="Shape 32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1pPr>
            <a:lvl2pPr indent="-133350" lvl="1" marL="74295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2pPr>
            <a:lvl3pPr indent="-101600" lvl="2" marL="1143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3pPr>
            <a:lvl4pPr indent="-114300" lvl="3" marL="1600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4pPr>
            <a:lvl5pPr indent="-114300" lvl="4" marL="20574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5pPr>
            <a:lvl6pPr indent="-114300" lvl="5" marL="25146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14300" lvl="6" marL="29718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14300" lvl="7" marL="3429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14300" lvl="8" marL="3886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321" name="Shape 32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22" name="Shape 32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23" name="Shape 32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24" name="Shape 324"/>
        <p:cNvGrpSpPr/>
        <p:nvPr/>
      </p:nvGrpSpPr>
      <p:grpSpPr>
        <a:xfrm>
          <a:off x="0" y="0"/>
          <a:ext cx="0" cy="0"/>
          <a:chOff x="0" y="0"/>
          <a:chExt cx="0" cy="0"/>
        </a:xfrm>
      </p:grpSpPr>
      <p:sp>
        <p:nvSpPr>
          <p:cNvPr id="325" name="Shape 32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26" name="Shape 32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lt1"/>
              </a:buClr>
              <a:buFont typeface="Arial"/>
              <a:buNone/>
              <a:defRPr b="1" i="0" sz="2400" u="none" cap="none" strike="noStrike">
                <a:solidFill>
                  <a:schemeClr val="lt1"/>
                </a:solidFill>
                <a:latin typeface="Calibri"/>
                <a:ea typeface="Calibri"/>
                <a:cs typeface="Calibri"/>
                <a:sym typeface="Calibri"/>
              </a:defRPr>
            </a:lvl1pPr>
            <a:lvl2pPr indent="0" lvl="1" marL="457200" marR="0" rtl="0" algn="l">
              <a:spcBef>
                <a:spcPts val="400"/>
              </a:spcBef>
              <a:buClr>
                <a:schemeClr val="lt1"/>
              </a:buClr>
              <a:buFont typeface="Arial"/>
              <a:buNone/>
              <a:defRPr b="1" i="0" sz="2000" u="none" cap="none" strike="noStrike">
                <a:solidFill>
                  <a:schemeClr val="lt1"/>
                </a:solidFill>
                <a:latin typeface="Calibri"/>
                <a:ea typeface="Calibri"/>
                <a:cs typeface="Calibri"/>
                <a:sym typeface="Calibri"/>
              </a:defRPr>
            </a:lvl2pPr>
            <a:lvl3pPr indent="0" lvl="2" marL="914400" marR="0" rtl="0" algn="l">
              <a:spcBef>
                <a:spcPts val="360"/>
              </a:spcBef>
              <a:buClr>
                <a:schemeClr val="lt1"/>
              </a:buClr>
              <a:buFont typeface="Arial"/>
              <a:buNone/>
              <a:defRPr b="1" i="0" sz="1800" u="none" cap="none" strike="noStrike">
                <a:solidFill>
                  <a:schemeClr val="lt1"/>
                </a:solidFill>
                <a:latin typeface="Calibri"/>
                <a:ea typeface="Calibri"/>
                <a:cs typeface="Calibri"/>
                <a:sym typeface="Calibri"/>
              </a:defRPr>
            </a:lvl3pPr>
            <a:lvl4pPr indent="0" lvl="3" marL="1371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4pPr>
            <a:lvl5pPr indent="0" lvl="4" marL="18288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5pPr>
            <a:lvl6pPr indent="0" lvl="5" marL="22860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0" lvl="6" marL="27432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0" lvl="7" marL="32004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0" lvl="8" marL="3657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327" name="Shape 32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1pPr>
            <a:lvl2pPr indent="-158750" lvl="1" marL="74295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2pPr>
            <a:lvl3pPr indent="-114300" lvl="2" marL="1143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3pPr>
            <a:lvl4pPr indent="-127000" lvl="3" marL="1600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4pPr>
            <a:lvl5pPr indent="-127000" lvl="4" marL="20574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5pPr>
            <a:lvl6pPr indent="-127000" lvl="5" marL="25146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27000" lvl="6" marL="29718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27000" lvl="7" marL="34290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27000" lvl="8" marL="3886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
        <p:nvSpPr>
          <p:cNvPr id="328" name="Shape 32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lt1"/>
              </a:buClr>
              <a:buFont typeface="Arial"/>
              <a:buNone/>
              <a:defRPr b="1" i="0" sz="2400" u="none" cap="none" strike="noStrike">
                <a:solidFill>
                  <a:schemeClr val="lt1"/>
                </a:solidFill>
                <a:latin typeface="Calibri"/>
                <a:ea typeface="Calibri"/>
                <a:cs typeface="Calibri"/>
                <a:sym typeface="Calibri"/>
              </a:defRPr>
            </a:lvl1pPr>
            <a:lvl2pPr indent="0" lvl="1" marL="457200" marR="0" rtl="0" algn="l">
              <a:spcBef>
                <a:spcPts val="400"/>
              </a:spcBef>
              <a:buClr>
                <a:schemeClr val="lt1"/>
              </a:buClr>
              <a:buFont typeface="Arial"/>
              <a:buNone/>
              <a:defRPr b="1" i="0" sz="2000" u="none" cap="none" strike="noStrike">
                <a:solidFill>
                  <a:schemeClr val="lt1"/>
                </a:solidFill>
                <a:latin typeface="Calibri"/>
                <a:ea typeface="Calibri"/>
                <a:cs typeface="Calibri"/>
                <a:sym typeface="Calibri"/>
              </a:defRPr>
            </a:lvl2pPr>
            <a:lvl3pPr indent="0" lvl="2" marL="914400" marR="0" rtl="0" algn="l">
              <a:spcBef>
                <a:spcPts val="360"/>
              </a:spcBef>
              <a:buClr>
                <a:schemeClr val="lt1"/>
              </a:buClr>
              <a:buFont typeface="Arial"/>
              <a:buNone/>
              <a:defRPr b="1" i="0" sz="1800" u="none" cap="none" strike="noStrike">
                <a:solidFill>
                  <a:schemeClr val="lt1"/>
                </a:solidFill>
                <a:latin typeface="Calibri"/>
                <a:ea typeface="Calibri"/>
                <a:cs typeface="Calibri"/>
                <a:sym typeface="Calibri"/>
              </a:defRPr>
            </a:lvl3pPr>
            <a:lvl4pPr indent="0" lvl="3" marL="1371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4pPr>
            <a:lvl5pPr indent="0" lvl="4" marL="18288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5pPr>
            <a:lvl6pPr indent="0" lvl="5" marL="22860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0" lvl="6" marL="27432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0" lvl="7" marL="32004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0" lvl="8" marL="3657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329" name="Shape 32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1pPr>
            <a:lvl2pPr indent="-158750" lvl="1" marL="74295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2pPr>
            <a:lvl3pPr indent="-114300" lvl="2" marL="1143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3pPr>
            <a:lvl4pPr indent="-127000" lvl="3" marL="1600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4pPr>
            <a:lvl5pPr indent="-127000" lvl="4" marL="20574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5pPr>
            <a:lvl6pPr indent="-127000" lvl="5" marL="25146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27000" lvl="6" marL="29718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27000" lvl="7" marL="34290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27000" lvl="8" marL="3886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
        <p:nvSpPr>
          <p:cNvPr id="330" name="Shape 3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31" name="Shape 3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32" name="Shape 3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33" name="Shape 333"/>
        <p:cNvGrpSpPr/>
        <p:nvPr/>
      </p:nvGrpSpPr>
      <p:grpSpPr>
        <a:xfrm>
          <a:off x="0" y="0"/>
          <a:ext cx="0" cy="0"/>
          <a:chOff x="0" y="0"/>
          <a:chExt cx="0" cy="0"/>
        </a:xfrm>
      </p:grpSpPr>
      <p:sp>
        <p:nvSpPr>
          <p:cNvPr id="334" name="Shape 3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5" name="Shape 33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36" name="Shape 33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37" name="Shape 33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38" name="Shape 338"/>
        <p:cNvGrpSpPr/>
        <p:nvPr/>
      </p:nvGrpSpPr>
      <p:grpSpPr>
        <a:xfrm>
          <a:off x="0" y="0"/>
          <a:ext cx="0" cy="0"/>
          <a:chOff x="0" y="0"/>
          <a:chExt cx="0" cy="0"/>
        </a:xfrm>
      </p:grpSpPr>
      <p:sp>
        <p:nvSpPr>
          <p:cNvPr id="339" name="Shape 33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40" name="Shape 34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41" name="Shape 34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42" name="Shape 342"/>
        <p:cNvGrpSpPr/>
        <p:nvPr/>
      </p:nvGrpSpPr>
      <p:grpSpPr>
        <a:xfrm>
          <a:off x="0" y="0"/>
          <a:ext cx="0" cy="0"/>
          <a:chOff x="0" y="0"/>
          <a:chExt cx="0" cy="0"/>
        </a:xfrm>
      </p:grpSpPr>
      <p:sp>
        <p:nvSpPr>
          <p:cNvPr id="343" name="Shape 343"/>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alibri"/>
              <a:buNone/>
              <a:defRPr b="1" i="0" sz="20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44" name="Shape 344"/>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345" name="Shape 345"/>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1pPr>
            <a:lvl2pPr indent="0" lvl="1" marL="457200" marR="0" rtl="0" algn="l">
              <a:spcBef>
                <a:spcPts val="240"/>
              </a:spcBef>
              <a:buClr>
                <a:schemeClr val="lt1"/>
              </a:buClr>
              <a:buFont typeface="Arial"/>
              <a:buNone/>
              <a:defRPr b="0" i="0" sz="1200" u="none" cap="none" strike="noStrike">
                <a:solidFill>
                  <a:schemeClr val="lt1"/>
                </a:solidFill>
                <a:latin typeface="Calibri"/>
                <a:ea typeface="Calibri"/>
                <a:cs typeface="Calibri"/>
                <a:sym typeface="Calibri"/>
              </a:defRPr>
            </a:lvl2pPr>
            <a:lvl3pPr indent="0" lvl="2" marL="914400" marR="0" rtl="0" algn="l">
              <a:spcBef>
                <a:spcPts val="200"/>
              </a:spcBef>
              <a:buClr>
                <a:schemeClr val="lt1"/>
              </a:buClr>
              <a:buFont typeface="Arial"/>
              <a:buNone/>
              <a:defRPr b="0" i="0" sz="1000" u="none" cap="none" strike="noStrike">
                <a:solidFill>
                  <a:schemeClr val="lt1"/>
                </a:solidFill>
                <a:latin typeface="Calibri"/>
                <a:ea typeface="Calibri"/>
                <a:cs typeface="Calibri"/>
                <a:sym typeface="Calibri"/>
              </a:defRPr>
            </a:lvl3pPr>
            <a:lvl4pPr indent="0" lvl="3" marL="1371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4pPr>
            <a:lvl5pPr indent="0" lvl="4" marL="18288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5pPr>
            <a:lvl6pPr indent="0" lvl="5" marL="22860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6pPr>
            <a:lvl7pPr indent="0" lvl="6" marL="27432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7pPr>
            <a:lvl8pPr indent="0" lvl="7" marL="32004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8pPr>
            <a:lvl9pPr indent="0" lvl="8" marL="3657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9pPr>
          </a:lstStyle>
          <a:p/>
        </p:txBody>
      </p:sp>
      <p:sp>
        <p:nvSpPr>
          <p:cNvPr id="346" name="Shape 3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47" name="Shape 3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48" name="Shape 3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49" name="Shape 349"/>
        <p:cNvGrpSpPr/>
        <p:nvPr/>
      </p:nvGrpSpPr>
      <p:grpSpPr>
        <a:xfrm>
          <a:off x="0" y="0"/>
          <a:ext cx="0" cy="0"/>
          <a:chOff x="0" y="0"/>
          <a:chExt cx="0" cy="0"/>
        </a:xfrm>
      </p:grpSpPr>
      <p:sp>
        <p:nvSpPr>
          <p:cNvPr id="350" name="Shape 350"/>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alibri"/>
              <a:buNone/>
              <a:defRPr b="1" i="0" sz="20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1" name="Shape 351"/>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lt1"/>
              </a:buClr>
              <a:buFont typeface="Arial"/>
              <a:buNone/>
              <a:defRPr b="0" i="0" sz="3200" u="none" cap="none" strike="noStrike">
                <a:solidFill>
                  <a:schemeClr val="lt1"/>
                </a:solidFill>
                <a:latin typeface="Calibri"/>
                <a:ea typeface="Calibri"/>
                <a:cs typeface="Calibri"/>
                <a:sym typeface="Calibri"/>
              </a:defRPr>
            </a:lvl1pPr>
            <a:lvl2pPr indent="0" lvl="1" marL="457200" marR="0" rtl="0" algn="l">
              <a:spcBef>
                <a:spcPts val="560"/>
              </a:spcBef>
              <a:buClr>
                <a:schemeClr val="lt1"/>
              </a:buClr>
              <a:buFont typeface="Arial"/>
              <a:buNone/>
              <a:defRPr b="0" i="0" sz="2800" u="none" cap="none" strike="noStrike">
                <a:solidFill>
                  <a:schemeClr val="lt1"/>
                </a:solidFill>
                <a:latin typeface="Calibri"/>
                <a:ea typeface="Calibri"/>
                <a:cs typeface="Calibri"/>
                <a:sym typeface="Calibri"/>
              </a:defRPr>
            </a:lvl2pPr>
            <a:lvl3pPr indent="0" lvl="2" marL="914400" marR="0" rtl="0" algn="l">
              <a:spcBef>
                <a:spcPts val="480"/>
              </a:spcBef>
              <a:buClr>
                <a:schemeClr val="lt1"/>
              </a:buClr>
              <a:buFont typeface="Arial"/>
              <a:buNone/>
              <a:defRPr b="0" i="0" sz="2400" u="none" cap="none" strike="noStrike">
                <a:solidFill>
                  <a:schemeClr val="lt1"/>
                </a:solidFill>
                <a:latin typeface="Calibri"/>
                <a:ea typeface="Calibri"/>
                <a:cs typeface="Calibri"/>
                <a:sym typeface="Calibri"/>
              </a:defRPr>
            </a:lvl3pPr>
            <a:lvl4pPr indent="0" lvl="3" marL="13716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4pPr>
            <a:lvl5pPr indent="0" lvl="4" marL="18288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5pPr>
            <a:lvl6pPr indent="0" lvl="5" marL="22860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0" lvl="6" marL="27432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0" lvl="7" marL="32004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0" lvl="8" marL="36576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352" name="Shape 352"/>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1pPr>
            <a:lvl2pPr indent="0" lvl="1" marL="457200" marR="0" rtl="0" algn="l">
              <a:spcBef>
                <a:spcPts val="240"/>
              </a:spcBef>
              <a:buClr>
                <a:schemeClr val="lt1"/>
              </a:buClr>
              <a:buFont typeface="Arial"/>
              <a:buNone/>
              <a:defRPr b="0" i="0" sz="1200" u="none" cap="none" strike="noStrike">
                <a:solidFill>
                  <a:schemeClr val="lt1"/>
                </a:solidFill>
                <a:latin typeface="Calibri"/>
                <a:ea typeface="Calibri"/>
                <a:cs typeface="Calibri"/>
                <a:sym typeface="Calibri"/>
              </a:defRPr>
            </a:lvl2pPr>
            <a:lvl3pPr indent="0" lvl="2" marL="914400" marR="0" rtl="0" algn="l">
              <a:spcBef>
                <a:spcPts val="200"/>
              </a:spcBef>
              <a:buClr>
                <a:schemeClr val="lt1"/>
              </a:buClr>
              <a:buFont typeface="Arial"/>
              <a:buNone/>
              <a:defRPr b="0" i="0" sz="1000" u="none" cap="none" strike="noStrike">
                <a:solidFill>
                  <a:schemeClr val="lt1"/>
                </a:solidFill>
                <a:latin typeface="Calibri"/>
                <a:ea typeface="Calibri"/>
                <a:cs typeface="Calibri"/>
                <a:sym typeface="Calibri"/>
              </a:defRPr>
            </a:lvl3pPr>
            <a:lvl4pPr indent="0" lvl="3" marL="1371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4pPr>
            <a:lvl5pPr indent="0" lvl="4" marL="18288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5pPr>
            <a:lvl6pPr indent="0" lvl="5" marL="22860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6pPr>
            <a:lvl7pPr indent="0" lvl="6" marL="27432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7pPr>
            <a:lvl8pPr indent="0" lvl="7" marL="32004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8pPr>
            <a:lvl9pPr indent="0" lvl="8" marL="3657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9pPr>
          </a:lstStyle>
          <a:p/>
        </p:txBody>
      </p:sp>
      <p:sp>
        <p:nvSpPr>
          <p:cNvPr id="353" name="Shape 35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54" name="Shape 35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55" name="Shape 35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56" name="Shape 356"/>
        <p:cNvGrpSpPr/>
        <p:nvPr/>
      </p:nvGrpSpPr>
      <p:grpSpPr>
        <a:xfrm>
          <a:off x="0" y="0"/>
          <a:ext cx="0" cy="0"/>
          <a:chOff x="0" y="0"/>
          <a:chExt cx="0" cy="0"/>
        </a:xfrm>
      </p:grpSpPr>
      <p:sp>
        <p:nvSpPr>
          <p:cNvPr id="357" name="Shape 35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8" name="Shape 358"/>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359" name="Shape 35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60" name="Shape 36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61" name="Shape 36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62" name="Shape 362"/>
        <p:cNvGrpSpPr/>
        <p:nvPr/>
      </p:nvGrpSpPr>
      <p:grpSpPr>
        <a:xfrm>
          <a:off x="0" y="0"/>
          <a:ext cx="0" cy="0"/>
          <a:chOff x="0" y="0"/>
          <a:chExt cx="0" cy="0"/>
        </a:xfrm>
      </p:grpSpPr>
      <p:sp>
        <p:nvSpPr>
          <p:cNvPr id="363" name="Shape 363"/>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4" name="Shape 364"/>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365" name="Shape 3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66" name="Shape 3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67" name="Shape 3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75" name="Shape 375"/>
        <p:cNvGrpSpPr/>
        <p:nvPr/>
      </p:nvGrpSpPr>
      <p:grpSpPr>
        <a:xfrm>
          <a:off x="0" y="0"/>
          <a:ext cx="0" cy="0"/>
          <a:chOff x="0" y="0"/>
          <a:chExt cx="0" cy="0"/>
        </a:xfrm>
      </p:grpSpPr>
      <p:sp>
        <p:nvSpPr>
          <p:cNvPr id="376" name="Shape 376"/>
          <p:cNvSpPr txBox="1"/>
          <p:nvPr>
            <p:ph type="title"/>
          </p:nvPr>
        </p:nvSpPr>
        <p:spPr>
          <a:xfrm>
            <a:off x="421004" y="182244"/>
            <a:ext cx="8301989" cy="1105535"/>
          </a:xfrm>
          <a:prstGeom prst="rect">
            <a:avLst/>
          </a:prstGeom>
          <a:noFill/>
          <a:ln>
            <a:noFill/>
          </a:ln>
        </p:spPr>
        <p:txBody>
          <a:bodyPr anchorCtr="0" anchor="t" bIns="91425" lIns="91425" rIns="91425" tIns="91425"/>
          <a:lstStyle>
            <a:lvl1pPr indent="0" lvl="0" marL="0" marR="0" rtl="0" algn="l">
              <a:spcBef>
                <a:spcPts val="0"/>
              </a:spcBef>
              <a:buNone/>
              <a:defRPr b="1" i="0" sz="4400" u="none" cap="none" strike="noStrike">
                <a:solidFill>
                  <a:srgbClr val="EE3D42"/>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7" name="Shape 377"/>
          <p:cNvSpPr txBox="1"/>
          <p:nvPr>
            <p:ph idx="1" type="body"/>
          </p:nvPr>
        </p:nvSpPr>
        <p:spPr>
          <a:xfrm>
            <a:off x="535939" y="1711071"/>
            <a:ext cx="8072118" cy="4477385"/>
          </a:xfrm>
          <a:prstGeom prst="rect">
            <a:avLst/>
          </a:prstGeom>
          <a:noFill/>
          <a:ln>
            <a:noFill/>
          </a:ln>
        </p:spPr>
        <p:txBody>
          <a:bodyPr anchorCtr="0" anchor="t" bIns="91425" lIns="91425" rIns="91425" tIns="91425"/>
          <a:lstStyle>
            <a:lvl1pPr indent="0" lvl="0" marL="0" marR="0" rtl="0" algn="l">
              <a:spcBef>
                <a:spcPts val="0"/>
              </a:spcBef>
              <a:buNone/>
              <a:defRPr b="0" i="0" sz="3200" u="none" cap="none" strike="noStrike">
                <a:solidFill>
                  <a:srgbClr val="124A8E"/>
                </a:solidFill>
                <a:latin typeface="Arial"/>
                <a:ea typeface="Arial"/>
                <a:cs typeface="Arial"/>
                <a:sym typeface="Arial"/>
              </a:defRPr>
            </a:lvl1pPr>
            <a:lvl2pPr indent="0" lvl="1" marL="457200" marR="0" rtl="0" algn="l">
              <a:spcBef>
                <a:spcPts val="0"/>
              </a:spcBef>
              <a:buNone/>
              <a:defRPr b="0" i="0" sz="1800" u="none" cap="none" strike="noStrike">
                <a:latin typeface="Calibri"/>
                <a:ea typeface="Calibri"/>
                <a:cs typeface="Calibri"/>
                <a:sym typeface="Calibri"/>
              </a:defRPr>
            </a:lvl2pPr>
            <a:lvl3pPr indent="0" lvl="2" marL="914400" marR="0" rtl="0" algn="l">
              <a:spcBef>
                <a:spcPts val="0"/>
              </a:spcBef>
              <a:buNone/>
              <a:defRPr b="0" i="0" sz="1800" u="none" cap="none" strike="noStrike">
                <a:latin typeface="Calibri"/>
                <a:ea typeface="Calibri"/>
                <a:cs typeface="Calibri"/>
                <a:sym typeface="Calibri"/>
              </a:defRPr>
            </a:lvl3pPr>
            <a:lvl4pPr indent="0" lvl="3" marL="1371600" marR="0" rtl="0" algn="l">
              <a:spcBef>
                <a:spcPts val="0"/>
              </a:spcBef>
              <a:buNone/>
              <a:defRPr b="0" i="0" sz="1800" u="none" cap="none" strike="noStrike">
                <a:latin typeface="Calibri"/>
                <a:ea typeface="Calibri"/>
                <a:cs typeface="Calibri"/>
                <a:sym typeface="Calibri"/>
              </a:defRPr>
            </a:lvl4pPr>
            <a:lvl5pPr indent="0" lvl="4" marL="1828800" marR="0" rtl="0" algn="l">
              <a:spcBef>
                <a:spcPts val="0"/>
              </a:spcBef>
              <a:buNone/>
              <a:defRPr b="0" i="0" sz="1800" u="none" cap="none" strike="noStrike">
                <a:latin typeface="Calibri"/>
                <a:ea typeface="Calibri"/>
                <a:cs typeface="Calibri"/>
                <a:sym typeface="Calibri"/>
              </a:defRPr>
            </a:lvl5pPr>
            <a:lvl6pPr indent="0" lvl="5" marL="2286000" marR="0" rtl="0" algn="l">
              <a:spcBef>
                <a:spcPts val="0"/>
              </a:spcBef>
              <a:buNone/>
              <a:defRPr b="0" i="0" sz="1800" u="none" cap="none" strike="noStrike">
                <a:latin typeface="Calibri"/>
                <a:ea typeface="Calibri"/>
                <a:cs typeface="Calibri"/>
                <a:sym typeface="Calibri"/>
              </a:defRPr>
            </a:lvl6pPr>
            <a:lvl7pPr indent="0" lvl="6" marL="2743200" marR="0" rtl="0" algn="l">
              <a:spcBef>
                <a:spcPts val="0"/>
              </a:spcBef>
              <a:buNone/>
              <a:defRPr b="0" i="0" sz="1800" u="none" cap="none" strike="noStrike">
                <a:latin typeface="Calibri"/>
                <a:ea typeface="Calibri"/>
                <a:cs typeface="Calibri"/>
                <a:sym typeface="Calibri"/>
              </a:defRPr>
            </a:lvl7pPr>
            <a:lvl8pPr indent="0" lvl="7" marL="3200400" marR="0" rtl="0" algn="l">
              <a:spcBef>
                <a:spcPts val="0"/>
              </a:spcBef>
              <a:buNone/>
              <a:defRPr b="0" i="0" sz="1800" u="none" cap="none" strike="noStrike">
                <a:latin typeface="Calibri"/>
                <a:ea typeface="Calibri"/>
                <a:cs typeface="Calibri"/>
                <a:sym typeface="Calibri"/>
              </a:defRPr>
            </a:lvl8pPr>
            <a:lvl9pPr indent="0" lvl="8" marL="3657600" marR="0" rtl="0" algn="l">
              <a:spcBef>
                <a:spcPts val="0"/>
              </a:spcBef>
              <a:buNone/>
              <a:defRPr b="0" i="0" sz="1800" u="none" cap="none" strike="noStrike">
                <a:latin typeface="Calibri"/>
                <a:ea typeface="Calibri"/>
                <a:cs typeface="Calibri"/>
                <a:sym typeface="Calibri"/>
              </a:defRPr>
            </a:lvl9pPr>
          </a:lstStyle>
          <a:p/>
        </p:txBody>
      </p:sp>
      <p:sp>
        <p:nvSpPr>
          <p:cNvPr id="378" name="Shape 378"/>
          <p:cNvSpPr txBox="1"/>
          <p:nvPr>
            <p:ph idx="11" type="ftr"/>
          </p:nvPr>
        </p:nvSpPr>
        <p:spPr>
          <a:xfrm>
            <a:off x="3108959" y="6377939"/>
            <a:ext cx="2926079" cy="342899"/>
          </a:xfrm>
          <a:prstGeom prst="rect">
            <a:avLst/>
          </a:prstGeom>
          <a:noFill/>
          <a:ln>
            <a:noFill/>
          </a:ln>
        </p:spPr>
        <p:txBody>
          <a:bodyPr anchorCtr="0" anchor="t" bIns="91425" lIns="91425" rIns="91425" tIns="91425"/>
          <a:lstStyle>
            <a:lvl1pPr indent="0" lvl="0" marL="0" marR="0" rtl="0" algn="ctr">
              <a:spcBef>
                <a:spcPts val="0"/>
              </a:spcBef>
              <a:buNone/>
              <a:defRPr sz="18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9" name="Shape 379"/>
          <p:cNvSpPr txBox="1"/>
          <p:nvPr>
            <p:ph idx="10" type="dt"/>
          </p:nvPr>
        </p:nvSpPr>
        <p:spPr>
          <a:xfrm>
            <a:off x="457200" y="6377939"/>
            <a:ext cx="2103120" cy="342899"/>
          </a:xfrm>
          <a:prstGeom prst="rect">
            <a:avLst/>
          </a:prstGeom>
          <a:noFill/>
          <a:ln>
            <a:noFill/>
          </a:ln>
        </p:spPr>
        <p:txBody>
          <a:bodyPr anchorCtr="0" anchor="t" bIns="91425" lIns="91425" rIns="91425" tIns="91425"/>
          <a:lstStyle>
            <a:lvl1pPr indent="0" lvl="0" marL="0" marR="0" rtl="0" algn="l">
              <a:spcBef>
                <a:spcPts val="0"/>
              </a:spcBef>
              <a:buNone/>
              <a:defRPr sz="18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0" name="Shape 380"/>
          <p:cNvSpPr txBox="1"/>
          <p:nvPr>
            <p:ph idx="12" type="sldNum"/>
          </p:nvPr>
        </p:nvSpPr>
        <p:spPr>
          <a:xfrm>
            <a:off x="6583679" y="6377939"/>
            <a:ext cx="2103120" cy="342899"/>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lang="en-US" sz="1800">
                <a:solidFill>
                  <a:srgbClr val="888888"/>
                </a:solidFill>
                <a:latin typeface="Calibri"/>
                <a:ea typeface="Calibri"/>
                <a:cs typeface="Calibri"/>
                <a:sym typeface="Calibri"/>
              </a:rPr>
              <a:t>‹#›</a:t>
            </a:fld>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ly">
    <p:spTree>
      <p:nvGrpSpPr>
        <p:cNvPr id="381" name="Shape 381"/>
        <p:cNvGrpSpPr/>
        <p:nvPr/>
      </p:nvGrpSpPr>
      <p:grpSpPr>
        <a:xfrm>
          <a:off x="0" y="0"/>
          <a:ext cx="0" cy="0"/>
          <a:chOff x="0" y="0"/>
          <a:chExt cx="0" cy="0"/>
        </a:xfrm>
      </p:grpSpPr>
      <p:sp>
        <p:nvSpPr>
          <p:cNvPr id="382" name="Shape 382"/>
          <p:cNvSpPr txBox="1"/>
          <p:nvPr>
            <p:ph type="title"/>
          </p:nvPr>
        </p:nvSpPr>
        <p:spPr>
          <a:xfrm>
            <a:off x="421004" y="182244"/>
            <a:ext cx="8301989" cy="1105535"/>
          </a:xfrm>
          <a:prstGeom prst="rect">
            <a:avLst/>
          </a:prstGeom>
          <a:noFill/>
          <a:ln>
            <a:noFill/>
          </a:ln>
        </p:spPr>
        <p:txBody>
          <a:bodyPr anchorCtr="0" anchor="t" bIns="91425" lIns="91425" rIns="91425" tIns="91425"/>
          <a:lstStyle>
            <a:lvl1pPr indent="0" lvl="0" marL="0" marR="0" rtl="0" algn="l">
              <a:spcBef>
                <a:spcPts val="0"/>
              </a:spcBef>
              <a:buNone/>
              <a:defRPr b="1" i="0" sz="4400" u="none" cap="none" strike="noStrike">
                <a:solidFill>
                  <a:srgbClr val="EE3D42"/>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3" name="Shape 383"/>
          <p:cNvSpPr txBox="1"/>
          <p:nvPr>
            <p:ph idx="11" type="ftr"/>
          </p:nvPr>
        </p:nvSpPr>
        <p:spPr>
          <a:xfrm>
            <a:off x="3108959" y="6377939"/>
            <a:ext cx="2926079" cy="342899"/>
          </a:xfrm>
          <a:prstGeom prst="rect">
            <a:avLst/>
          </a:prstGeom>
          <a:noFill/>
          <a:ln>
            <a:noFill/>
          </a:ln>
        </p:spPr>
        <p:txBody>
          <a:bodyPr anchorCtr="0" anchor="t" bIns="91425" lIns="91425" rIns="91425" tIns="91425"/>
          <a:lstStyle>
            <a:lvl1pPr indent="0" lvl="0" marL="0" marR="0" rtl="0" algn="ctr">
              <a:spcBef>
                <a:spcPts val="0"/>
              </a:spcBef>
              <a:buNone/>
              <a:defRPr sz="18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4" name="Shape 384"/>
          <p:cNvSpPr txBox="1"/>
          <p:nvPr>
            <p:ph idx="10" type="dt"/>
          </p:nvPr>
        </p:nvSpPr>
        <p:spPr>
          <a:xfrm>
            <a:off x="457200" y="6377939"/>
            <a:ext cx="2103120" cy="342899"/>
          </a:xfrm>
          <a:prstGeom prst="rect">
            <a:avLst/>
          </a:prstGeom>
          <a:noFill/>
          <a:ln>
            <a:noFill/>
          </a:ln>
        </p:spPr>
        <p:txBody>
          <a:bodyPr anchorCtr="0" anchor="t" bIns="91425" lIns="91425" rIns="91425" tIns="91425"/>
          <a:lstStyle>
            <a:lvl1pPr indent="0" lvl="0" marL="0" marR="0" rtl="0" algn="l">
              <a:spcBef>
                <a:spcPts val="0"/>
              </a:spcBef>
              <a:buNone/>
              <a:defRPr sz="18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5" name="Shape 385"/>
          <p:cNvSpPr txBox="1"/>
          <p:nvPr>
            <p:ph idx="12" type="sldNum"/>
          </p:nvPr>
        </p:nvSpPr>
        <p:spPr>
          <a:xfrm>
            <a:off x="6583679" y="6377939"/>
            <a:ext cx="2103120" cy="342899"/>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lang="en-US" sz="1800">
                <a:solidFill>
                  <a:srgbClr val="888888"/>
                </a:solidFill>
                <a:latin typeface="Calibri"/>
                <a:ea typeface="Calibri"/>
                <a:cs typeface="Calibri"/>
                <a:sym typeface="Calibri"/>
              </a:rPr>
              <a:t>‹#›</a:t>
            </a:fl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spTree>
      <p:nvGrpSpPr>
        <p:cNvPr id="386" name="Shape 386"/>
        <p:cNvGrpSpPr/>
        <p:nvPr/>
      </p:nvGrpSpPr>
      <p:grpSpPr>
        <a:xfrm>
          <a:off x="0" y="0"/>
          <a:ext cx="0" cy="0"/>
          <a:chOff x="0" y="0"/>
          <a:chExt cx="0" cy="0"/>
        </a:xfrm>
      </p:grpSpPr>
      <p:sp>
        <p:nvSpPr>
          <p:cNvPr id="387" name="Shape 387"/>
          <p:cNvSpPr txBox="1"/>
          <p:nvPr>
            <p:ph type="title"/>
          </p:nvPr>
        </p:nvSpPr>
        <p:spPr>
          <a:xfrm>
            <a:off x="421004" y="182244"/>
            <a:ext cx="8301989" cy="1105535"/>
          </a:xfrm>
          <a:prstGeom prst="rect">
            <a:avLst/>
          </a:prstGeom>
          <a:noFill/>
          <a:ln>
            <a:noFill/>
          </a:ln>
        </p:spPr>
        <p:txBody>
          <a:bodyPr anchorCtr="0" anchor="t" bIns="91425" lIns="91425" rIns="91425" tIns="91425"/>
          <a:lstStyle>
            <a:lvl1pPr indent="0" lvl="0" marL="0" marR="0" rtl="0" algn="l">
              <a:spcBef>
                <a:spcPts val="0"/>
              </a:spcBef>
              <a:buNone/>
              <a:defRPr b="1" i="0" sz="4400" u="none" cap="none" strike="noStrike">
                <a:solidFill>
                  <a:srgbClr val="EE3D42"/>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8" name="Shape 388"/>
          <p:cNvSpPr txBox="1"/>
          <p:nvPr>
            <p:ph idx="1" type="body"/>
          </p:nvPr>
        </p:nvSpPr>
        <p:spPr>
          <a:xfrm>
            <a:off x="457200" y="1577340"/>
            <a:ext cx="3977640" cy="4526279"/>
          </a:xfrm>
          <a:prstGeom prst="rect">
            <a:avLst/>
          </a:prstGeom>
          <a:noFill/>
          <a:ln>
            <a:noFill/>
          </a:ln>
        </p:spPr>
        <p:txBody>
          <a:bodyPr anchorCtr="0" anchor="t" bIns="91425" lIns="91425" rIns="91425" tIns="91425"/>
          <a:lstStyle>
            <a:lvl1pPr indent="0" lvl="0" marL="0" marR="0" rtl="0" algn="l">
              <a:spcBef>
                <a:spcPts val="0"/>
              </a:spcBef>
              <a:buNone/>
              <a:defRPr b="0" i="0" sz="3200" u="none" cap="none" strike="noStrike">
                <a:solidFill>
                  <a:srgbClr val="124A8E"/>
                </a:solidFill>
                <a:latin typeface="Arial"/>
                <a:ea typeface="Arial"/>
                <a:cs typeface="Arial"/>
                <a:sym typeface="Arial"/>
              </a:defRPr>
            </a:lvl1pPr>
            <a:lvl2pPr indent="0" lvl="1" marL="457200" marR="0" rtl="0" algn="l">
              <a:spcBef>
                <a:spcPts val="0"/>
              </a:spcBef>
              <a:buNone/>
              <a:defRPr b="0" i="0" sz="1800" u="none" cap="none" strike="noStrike">
                <a:latin typeface="Calibri"/>
                <a:ea typeface="Calibri"/>
                <a:cs typeface="Calibri"/>
                <a:sym typeface="Calibri"/>
              </a:defRPr>
            </a:lvl2pPr>
            <a:lvl3pPr indent="0" lvl="2" marL="914400" marR="0" rtl="0" algn="l">
              <a:spcBef>
                <a:spcPts val="0"/>
              </a:spcBef>
              <a:buNone/>
              <a:defRPr b="0" i="0" sz="1800" u="none" cap="none" strike="noStrike">
                <a:latin typeface="Calibri"/>
                <a:ea typeface="Calibri"/>
                <a:cs typeface="Calibri"/>
                <a:sym typeface="Calibri"/>
              </a:defRPr>
            </a:lvl3pPr>
            <a:lvl4pPr indent="0" lvl="3" marL="1371600" marR="0" rtl="0" algn="l">
              <a:spcBef>
                <a:spcPts val="0"/>
              </a:spcBef>
              <a:buNone/>
              <a:defRPr b="0" i="0" sz="1800" u="none" cap="none" strike="noStrike">
                <a:latin typeface="Calibri"/>
                <a:ea typeface="Calibri"/>
                <a:cs typeface="Calibri"/>
                <a:sym typeface="Calibri"/>
              </a:defRPr>
            </a:lvl4pPr>
            <a:lvl5pPr indent="0" lvl="4" marL="1828800" marR="0" rtl="0" algn="l">
              <a:spcBef>
                <a:spcPts val="0"/>
              </a:spcBef>
              <a:buNone/>
              <a:defRPr b="0" i="0" sz="1800" u="none" cap="none" strike="noStrike">
                <a:latin typeface="Calibri"/>
                <a:ea typeface="Calibri"/>
                <a:cs typeface="Calibri"/>
                <a:sym typeface="Calibri"/>
              </a:defRPr>
            </a:lvl5pPr>
            <a:lvl6pPr indent="0" lvl="5" marL="2286000" marR="0" rtl="0" algn="l">
              <a:spcBef>
                <a:spcPts val="0"/>
              </a:spcBef>
              <a:buNone/>
              <a:defRPr b="0" i="0" sz="1800" u="none" cap="none" strike="noStrike">
                <a:latin typeface="Calibri"/>
                <a:ea typeface="Calibri"/>
                <a:cs typeface="Calibri"/>
                <a:sym typeface="Calibri"/>
              </a:defRPr>
            </a:lvl6pPr>
            <a:lvl7pPr indent="0" lvl="6" marL="2743200" marR="0" rtl="0" algn="l">
              <a:spcBef>
                <a:spcPts val="0"/>
              </a:spcBef>
              <a:buNone/>
              <a:defRPr b="0" i="0" sz="1800" u="none" cap="none" strike="noStrike">
                <a:latin typeface="Calibri"/>
                <a:ea typeface="Calibri"/>
                <a:cs typeface="Calibri"/>
                <a:sym typeface="Calibri"/>
              </a:defRPr>
            </a:lvl7pPr>
            <a:lvl8pPr indent="0" lvl="7" marL="3200400" marR="0" rtl="0" algn="l">
              <a:spcBef>
                <a:spcPts val="0"/>
              </a:spcBef>
              <a:buNone/>
              <a:defRPr b="0" i="0" sz="1800" u="none" cap="none" strike="noStrike">
                <a:latin typeface="Calibri"/>
                <a:ea typeface="Calibri"/>
                <a:cs typeface="Calibri"/>
                <a:sym typeface="Calibri"/>
              </a:defRPr>
            </a:lvl8pPr>
            <a:lvl9pPr indent="0" lvl="8" marL="3657600" marR="0" rtl="0" algn="l">
              <a:spcBef>
                <a:spcPts val="0"/>
              </a:spcBef>
              <a:buNone/>
              <a:defRPr b="0" i="0" sz="1800" u="none" cap="none" strike="noStrike">
                <a:latin typeface="Calibri"/>
                <a:ea typeface="Calibri"/>
                <a:cs typeface="Calibri"/>
                <a:sym typeface="Calibri"/>
              </a:defRPr>
            </a:lvl9pPr>
          </a:lstStyle>
          <a:p/>
        </p:txBody>
      </p:sp>
      <p:sp>
        <p:nvSpPr>
          <p:cNvPr id="389" name="Shape 389"/>
          <p:cNvSpPr txBox="1"/>
          <p:nvPr>
            <p:ph idx="2" type="body"/>
          </p:nvPr>
        </p:nvSpPr>
        <p:spPr>
          <a:xfrm>
            <a:off x="4709160" y="1577340"/>
            <a:ext cx="3977640" cy="4526279"/>
          </a:xfrm>
          <a:prstGeom prst="rect">
            <a:avLst/>
          </a:prstGeom>
          <a:noFill/>
          <a:ln>
            <a:noFill/>
          </a:ln>
        </p:spPr>
        <p:txBody>
          <a:bodyPr anchorCtr="0" anchor="t" bIns="91425" lIns="91425" rIns="91425" tIns="91425"/>
          <a:lstStyle>
            <a:lvl1pPr indent="0" lvl="0" marL="0" marR="0" rtl="0" algn="l">
              <a:spcBef>
                <a:spcPts val="0"/>
              </a:spcBef>
              <a:buNone/>
              <a:defRPr b="0" i="0" sz="3200" u="none" cap="none" strike="noStrike">
                <a:solidFill>
                  <a:srgbClr val="124A8E"/>
                </a:solidFill>
                <a:latin typeface="Arial"/>
                <a:ea typeface="Arial"/>
                <a:cs typeface="Arial"/>
                <a:sym typeface="Arial"/>
              </a:defRPr>
            </a:lvl1pPr>
            <a:lvl2pPr indent="0" lvl="1" marL="457200" marR="0" rtl="0" algn="l">
              <a:spcBef>
                <a:spcPts val="0"/>
              </a:spcBef>
              <a:buNone/>
              <a:defRPr b="0" i="0" sz="1800" u="none" cap="none" strike="noStrike">
                <a:latin typeface="Calibri"/>
                <a:ea typeface="Calibri"/>
                <a:cs typeface="Calibri"/>
                <a:sym typeface="Calibri"/>
              </a:defRPr>
            </a:lvl2pPr>
            <a:lvl3pPr indent="0" lvl="2" marL="914400" marR="0" rtl="0" algn="l">
              <a:spcBef>
                <a:spcPts val="0"/>
              </a:spcBef>
              <a:buNone/>
              <a:defRPr b="0" i="0" sz="1800" u="none" cap="none" strike="noStrike">
                <a:latin typeface="Calibri"/>
                <a:ea typeface="Calibri"/>
                <a:cs typeface="Calibri"/>
                <a:sym typeface="Calibri"/>
              </a:defRPr>
            </a:lvl3pPr>
            <a:lvl4pPr indent="0" lvl="3" marL="1371600" marR="0" rtl="0" algn="l">
              <a:spcBef>
                <a:spcPts val="0"/>
              </a:spcBef>
              <a:buNone/>
              <a:defRPr b="0" i="0" sz="1800" u="none" cap="none" strike="noStrike">
                <a:latin typeface="Calibri"/>
                <a:ea typeface="Calibri"/>
                <a:cs typeface="Calibri"/>
                <a:sym typeface="Calibri"/>
              </a:defRPr>
            </a:lvl4pPr>
            <a:lvl5pPr indent="0" lvl="4" marL="1828800" marR="0" rtl="0" algn="l">
              <a:spcBef>
                <a:spcPts val="0"/>
              </a:spcBef>
              <a:buNone/>
              <a:defRPr b="0" i="0" sz="1800" u="none" cap="none" strike="noStrike">
                <a:latin typeface="Calibri"/>
                <a:ea typeface="Calibri"/>
                <a:cs typeface="Calibri"/>
                <a:sym typeface="Calibri"/>
              </a:defRPr>
            </a:lvl5pPr>
            <a:lvl6pPr indent="0" lvl="5" marL="2286000" marR="0" rtl="0" algn="l">
              <a:spcBef>
                <a:spcPts val="0"/>
              </a:spcBef>
              <a:buNone/>
              <a:defRPr b="0" i="0" sz="1800" u="none" cap="none" strike="noStrike">
                <a:latin typeface="Calibri"/>
                <a:ea typeface="Calibri"/>
                <a:cs typeface="Calibri"/>
                <a:sym typeface="Calibri"/>
              </a:defRPr>
            </a:lvl6pPr>
            <a:lvl7pPr indent="0" lvl="6" marL="2743200" marR="0" rtl="0" algn="l">
              <a:spcBef>
                <a:spcPts val="0"/>
              </a:spcBef>
              <a:buNone/>
              <a:defRPr b="0" i="0" sz="1800" u="none" cap="none" strike="noStrike">
                <a:latin typeface="Calibri"/>
                <a:ea typeface="Calibri"/>
                <a:cs typeface="Calibri"/>
                <a:sym typeface="Calibri"/>
              </a:defRPr>
            </a:lvl7pPr>
            <a:lvl8pPr indent="0" lvl="7" marL="3200400" marR="0" rtl="0" algn="l">
              <a:spcBef>
                <a:spcPts val="0"/>
              </a:spcBef>
              <a:buNone/>
              <a:defRPr b="0" i="0" sz="1800" u="none" cap="none" strike="noStrike">
                <a:latin typeface="Calibri"/>
                <a:ea typeface="Calibri"/>
                <a:cs typeface="Calibri"/>
                <a:sym typeface="Calibri"/>
              </a:defRPr>
            </a:lvl8pPr>
            <a:lvl9pPr indent="0" lvl="8" marL="3657600" marR="0" rtl="0" algn="l">
              <a:spcBef>
                <a:spcPts val="0"/>
              </a:spcBef>
              <a:buNone/>
              <a:defRPr b="0" i="0" sz="1800" u="none" cap="none" strike="noStrike">
                <a:latin typeface="Calibri"/>
                <a:ea typeface="Calibri"/>
                <a:cs typeface="Calibri"/>
                <a:sym typeface="Calibri"/>
              </a:defRPr>
            </a:lvl9pPr>
          </a:lstStyle>
          <a:p/>
        </p:txBody>
      </p:sp>
      <p:sp>
        <p:nvSpPr>
          <p:cNvPr id="390" name="Shape 390"/>
          <p:cNvSpPr txBox="1"/>
          <p:nvPr>
            <p:ph idx="11" type="ftr"/>
          </p:nvPr>
        </p:nvSpPr>
        <p:spPr>
          <a:xfrm>
            <a:off x="3108959" y="6377939"/>
            <a:ext cx="2926079" cy="342899"/>
          </a:xfrm>
          <a:prstGeom prst="rect">
            <a:avLst/>
          </a:prstGeom>
          <a:noFill/>
          <a:ln>
            <a:noFill/>
          </a:ln>
        </p:spPr>
        <p:txBody>
          <a:bodyPr anchorCtr="0" anchor="t" bIns="91425" lIns="91425" rIns="91425" tIns="91425"/>
          <a:lstStyle>
            <a:lvl1pPr indent="0" lvl="0" marL="0" marR="0" rtl="0" algn="ctr">
              <a:spcBef>
                <a:spcPts val="0"/>
              </a:spcBef>
              <a:buNone/>
              <a:defRPr sz="18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1" name="Shape 391"/>
          <p:cNvSpPr txBox="1"/>
          <p:nvPr>
            <p:ph idx="10" type="dt"/>
          </p:nvPr>
        </p:nvSpPr>
        <p:spPr>
          <a:xfrm>
            <a:off x="457200" y="6377939"/>
            <a:ext cx="2103120" cy="342899"/>
          </a:xfrm>
          <a:prstGeom prst="rect">
            <a:avLst/>
          </a:prstGeom>
          <a:noFill/>
          <a:ln>
            <a:noFill/>
          </a:ln>
        </p:spPr>
        <p:txBody>
          <a:bodyPr anchorCtr="0" anchor="t" bIns="91425" lIns="91425" rIns="91425" tIns="91425"/>
          <a:lstStyle>
            <a:lvl1pPr indent="0" lvl="0" marL="0" marR="0" rtl="0" algn="l">
              <a:spcBef>
                <a:spcPts val="0"/>
              </a:spcBef>
              <a:buNone/>
              <a:defRPr sz="18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2" name="Shape 392"/>
          <p:cNvSpPr txBox="1"/>
          <p:nvPr>
            <p:ph idx="12" type="sldNum"/>
          </p:nvPr>
        </p:nvSpPr>
        <p:spPr>
          <a:xfrm>
            <a:off x="6583679" y="6377939"/>
            <a:ext cx="2103120" cy="342899"/>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lang="en-US" sz="1800">
                <a:solidFill>
                  <a:srgbClr val="888888"/>
                </a:solidFill>
                <a:latin typeface="Calibri"/>
                <a:ea typeface="Calibri"/>
                <a:cs typeface="Calibri"/>
                <a:sym typeface="Calibri"/>
              </a:rPr>
              <a:t>‹#›</a:t>
            </a:fl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393" name="Shape 393"/>
        <p:cNvGrpSpPr/>
        <p:nvPr/>
      </p:nvGrpSpPr>
      <p:grpSpPr>
        <a:xfrm>
          <a:off x="0" y="0"/>
          <a:ext cx="0" cy="0"/>
          <a:chOff x="0" y="0"/>
          <a:chExt cx="0" cy="0"/>
        </a:xfrm>
      </p:grpSpPr>
      <p:sp>
        <p:nvSpPr>
          <p:cNvPr id="394" name="Shape 394"/>
          <p:cNvSpPr txBox="1"/>
          <p:nvPr>
            <p:ph idx="11" type="ftr"/>
          </p:nvPr>
        </p:nvSpPr>
        <p:spPr>
          <a:xfrm>
            <a:off x="3108959" y="6377939"/>
            <a:ext cx="2926079" cy="342899"/>
          </a:xfrm>
          <a:prstGeom prst="rect">
            <a:avLst/>
          </a:prstGeom>
          <a:noFill/>
          <a:ln>
            <a:noFill/>
          </a:ln>
        </p:spPr>
        <p:txBody>
          <a:bodyPr anchorCtr="0" anchor="t" bIns="91425" lIns="91425" rIns="91425" tIns="91425"/>
          <a:lstStyle>
            <a:lvl1pPr indent="0" lvl="0" marL="0" marR="0" rtl="0" algn="ctr">
              <a:spcBef>
                <a:spcPts val="0"/>
              </a:spcBef>
              <a:buNone/>
              <a:defRPr sz="18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5" name="Shape 395"/>
          <p:cNvSpPr txBox="1"/>
          <p:nvPr>
            <p:ph idx="10" type="dt"/>
          </p:nvPr>
        </p:nvSpPr>
        <p:spPr>
          <a:xfrm>
            <a:off x="457200" y="6377939"/>
            <a:ext cx="2103120" cy="342899"/>
          </a:xfrm>
          <a:prstGeom prst="rect">
            <a:avLst/>
          </a:prstGeom>
          <a:noFill/>
          <a:ln>
            <a:noFill/>
          </a:ln>
        </p:spPr>
        <p:txBody>
          <a:bodyPr anchorCtr="0" anchor="t" bIns="91425" lIns="91425" rIns="91425" tIns="91425"/>
          <a:lstStyle>
            <a:lvl1pPr indent="0" lvl="0" marL="0" marR="0" rtl="0" algn="l">
              <a:spcBef>
                <a:spcPts val="0"/>
              </a:spcBef>
              <a:buNone/>
              <a:defRPr sz="18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6" name="Shape 396"/>
          <p:cNvSpPr txBox="1"/>
          <p:nvPr>
            <p:ph idx="12" type="sldNum"/>
          </p:nvPr>
        </p:nvSpPr>
        <p:spPr>
          <a:xfrm>
            <a:off x="6583679" y="6377939"/>
            <a:ext cx="2103120" cy="342899"/>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lang="en-US" sz="1800">
                <a:solidFill>
                  <a:srgbClr val="888888"/>
                </a:solidFill>
                <a:latin typeface="Calibri"/>
                <a:ea typeface="Calibri"/>
                <a:cs typeface="Calibri"/>
                <a:sym typeface="Calibri"/>
              </a:rPr>
              <a:t>‹#›</a:t>
            </a:fld>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397" name="Shape 397"/>
        <p:cNvGrpSpPr/>
        <p:nvPr/>
      </p:nvGrpSpPr>
      <p:grpSpPr>
        <a:xfrm>
          <a:off x="0" y="0"/>
          <a:ext cx="0" cy="0"/>
          <a:chOff x="0" y="0"/>
          <a:chExt cx="0" cy="0"/>
        </a:xfrm>
      </p:grpSpPr>
      <p:sp>
        <p:nvSpPr>
          <p:cNvPr id="398" name="Shape 398"/>
          <p:cNvSpPr txBox="1"/>
          <p:nvPr>
            <p:ph type="ctrTitle"/>
          </p:nvPr>
        </p:nvSpPr>
        <p:spPr>
          <a:xfrm>
            <a:off x="685800" y="2125980"/>
            <a:ext cx="7772400" cy="1440180"/>
          </a:xfrm>
          <a:prstGeom prst="rect">
            <a:avLst/>
          </a:prstGeom>
          <a:noFill/>
          <a:ln>
            <a:noFill/>
          </a:ln>
        </p:spPr>
        <p:txBody>
          <a:bodyPr anchorCtr="0" anchor="t" bIns="91425" lIns="91425" rIns="91425" tIns="91425"/>
          <a:lstStyle>
            <a:lvl1pPr indent="0" lvl="0" marL="0" marR="0" rtl="0" algn="l">
              <a:spcBef>
                <a:spcPts val="0"/>
              </a:spcBef>
              <a:buNone/>
              <a:defRPr b="1" i="0" sz="4400" u="none" cap="none" strike="noStrike">
                <a:solidFill>
                  <a:srgbClr val="EE3D42"/>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9" name="Shape 399"/>
          <p:cNvSpPr txBox="1"/>
          <p:nvPr>
            <p:ph idx="1" type="subTitle"/>
          </p:nvPr>
        </p:nvSpPr>
        <p:spPr>
          <a:xfrm>
            <a:off x="1371600" y="3840480"/>
            <a:ext cx="6400799" cy="1714500"/>
          </a:xfrm>
          <a:prstGeom prst="rect">
            <a:avLst/>
          </a:prstGeom>
          <a:noFill/>
          <a:ln>
            <a:noFill/>
          </a:ln>
        </p:spPr>
        <p:txBody>
          <a:bodyPr anchorCtr="0" anchor="t" bIns="91425" lIns="91425" rIns="91425" tIns="91425"/>
          <a:lstStyle>
            <a:lvl1pPr indent="0" lvl="0" marL="0" marR="0" rtl="0" algn="l">
              <a:spcBef>
                <a:spcPts val="0"/>
              </a:spcBef>
              <a:buNone/>
              <a:defRPr b="0" i="0" sz="3200" u="none" cap="none" strike="noStrike">
                <a:solidFill>
                  <a:srgbClr val="124A8E"/>
                </a:solidFill>
                <a:latin typeface="Arial"/>
                <a:ea typeface="Arial"/>
                <a:cs typeface="Arial"/>
                <a:sym typeface="Arial"/>
              </a:defRPr>
            </a:lvl1pPr>
            <a:lvl2pPr indent="0" lvl="1" marL="457200" marR="0" rtl="0" algn="l">
              <a:spcBef>
                <a:spcPts val="0"/>
              </a:spcBef>
              <a:buNone/>
              <a:defRPr b="0" i="0" sz="1800" u="none" cap="none" strike="noStrike">
                <a:latin typeface="Calibri"/>
                <a:ea typeface="Calibri"/>
                <a:cs typeface="Calibri"/>
                <a:sym typeface="Calibri"/>
              </a:defRPr>
            </a:lvl2pPr>
            <a:lvl3pPr indent="0" lvl="2" marL="914400" marR="0" rtl="0" algn="l">
              <a:spcBef>
                <a:spcPts val="0"/>
              </a:spcBef>
              <a:buNone/>
              <a:defRPr b="0" i="0" sz="1800" u="none" cap="none" strike="noStrike">
                <a:latin typeface="Calibri"/>
                <a:ea typeface="Calibri"/>
                <a:cs typeface="Calibri"/>
                <a:sym typeface="Calibri"/>
              </a:defRPr>
            </a:lvl3pPr>
            <a:lvl4pPr indent="0" lvl="3" marL="1371600" marR="0" rtl="0" algn="l">
              <a:spcBef>
                <a:spcPts val="0"/>
              </a:spcBef>
              <a:buNone/>
              <a:defRPr b="0" i="0" sz="1800" u="none" cap="none" strike="noStrike">
                <a:latin typeface="Calibri"/>
                <a:ea typeface="Calibri"/>
                <a:cs typeface="Calibri"/>
                <a:sym typeface="Calibri"/>
              </a:defRPr>
            </a:lvl4pPr>
            <a:lvl5pPr indent="0" lvl="4" marL="1828800" marR="0" rtl="0" algn="l">
              <a:spcBef>
                <a:spcPts val="0"/>
              </a:spcBef>
              <a:buNone/>
              <a:defRPr b="0" i="0" sz="1800" u="none" cap="none" strike="noStrike">
                <a:latin typeface="Calibri"/>
                <a:ea typeface="Calibri"/>
                <a:cs typeface="Calibri"/>
                <a:sym typeface="Calibri"/>
              </a:defRPr>
            </a:lvl5pPr>
            <a:lvl6pPr indent="0" lvl="5" marL="2286000" marR="0" rtl="0" algn="l">
              <a:spcBef>
                <a:spcPts val="0"/>
              </a:spcBef>
              <a:buNone/>
              <a:defRPr b="0" i="0" sz="1800" u="none" cap="none" strike="noStrike">
                <a:latin typeface="Calibri"/>
                <a:ea typeface="Calibri"/>
                <a:cs typeface="Calibri"/>
                <a:sym typeface="Calibri"/>
              </a:defRPr>
            </a:lvl6pPr>
            <a:lvl7pPr indent="0" lvl="6" marL="2743200" marR="0" rtl="0" algn="l">
              <a:spcBef>
                <a:spcPts val="0"/>
              </a:spcBef>
              <a:buNone/>
              <a:defRPr b="0" i="0" sz="1800" u="none" cap="none" strike="noStrike">
                <a:latin typeface="Calibri"/>
                <a:ea typeface="Calibri"/>
                <a:cs typeface="Calibri"/>
                <a:sym typeface="Calibri"/>
              </a:defRPr>
            </a:lvl7pPr>
            <a:lvl8pPr indent="0" lvl="7" marL="3200400" marR="0" rtl="0" algn="l">
              <a:spcBef>
                <a:spcPts val="0"/>
              </a:spcBef>
              <a:buNone/>
              <a:defRPr b="0" i="0" sz="1800" u="none" cap="none" strike="noStrike">
                <a:latin typeface="Calibri"/>
                <a:ea typeface="Calibri"/>
                <a:cs typeface="Calibri"/>
                <a:sym typeface="Calibri"/>
              </a:defRPr>
            </a:lvl8pPr>
            <a:lvl9pPr indent="0" lvl="8" marL="3657600" marR="0" rtl="0" algn="l">
              <a:spcBef>
                <a:spcPts val="0"/>
              </a:spcBef>
              <a:buNone/>
              <a:defRPr b="0" i="0" sz="1800" u="none" cap="none" strike="noStrike">
                <a:latin typeface="Calibri"/>
                <a:ea typeface="Calibri"/>
                <a:cs typeface="Calibri"/>
                <a:sym typeface="Calibri"/>
              </a:defRPr>
            </a:lvl9pPr>
          </a:lstStyle>
          <a:p/>
        </p:txBody>
      </p:sp>
      <p:sp>
        <p:nvSpPr>
          <p:cNvPr id="400" name="Shape 400"/>
          <p:cNvSpPr txBox="1"/>
          <p:nvPr>
            <p:ph idx="11" type="ftr"/>
          </p:nvPr>
        </p:nvSpPr>
        <p:spPr>
          <a:xfrm>
            <a:off x="3108959" y="6377939"/>
            <a:ext cx="2926079" cy="342899"/>
          </a:xfrm>
          <a:prstGeom prst="rect">
            <a:avLst/>
          </a:prstGeom>
          <a:noFill/>
          <a:ln>
            <a:noFill/>
          </a:ln>
        </p:spPr>
        <p:txBody>
          <a:bodyPr anchorCtr="0" anchor="t" bIns="91425" lIns="91425" rIns="91425" tIns="91425"/>
          <a:lstStyle>
            <a:lvl1pPr indent="0" lvl="0" marL="0" marR="0" rtl="0" algn="ctr">
              <a:spcBef>
                <a:spcPts val="0"/>
              </a:spcBef>
              <a:buNone/>
              <a:defRPr sz="18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1" name="Shape 401"/>
          <p:cNvSpPr txBox="1"/>
          <p:nvPr>
            <p:ph idx="10" type="dt"/>
          </p:nvPr>
        </p:nvSpPr>
        <p:spPr>
          <a:xfrm>
            <a:off x="457200" y="6377939"/>
            <a:ext cx="2103120" cy="342899"/>
          </a:xfrm>
          <a:prstGeom prst="rect">
            <a:avLst/>
          </a:prstGeom>
          <a:noFill/>
          <a:ln>
            <a:noFill/>
          </a:ln>
        </p:spPr>
        <p:txBody>
          <a:bodyPr anchorCtr="0" anchor="t" bIns="91425" lIns="91425" rIns="91425" tIns="91425"/>
          <a:lstStyle>
            <a:lvl1pPr indent="0" lvl="0" marL="0" marR="0" rtl="0" algn="l">
              <a:spcBef>
                <a:spcPts val="0"/>
              </a:spcBef>
              <a:buNone/>
              <a:defRPr sz="18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2" name="Shape 402"/>
          <p:cNvSpPr txBox="1"/>
          <p:nvPr>
            <p:ph idx="12" type="sldNum"/>
          </p:nvPr>
        </p:nvSpPr>
        <p:spPr>
          <a:xfrm>
            <a:off x="6583679" y="6377939"/>
            <a:ext cx="2103120" cy="342899"/>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lang="en-US" sz="18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5.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2" Type="http://schemas.openxmlformats.org/officeDocument/2006/relationships/theme" Target="../theme/theme2.xml"/><Relationship Id="rId9" Type="http://schemas.openxmlformats.org/officeDocument/2006/relationships/slideLayout" Target="../slideLayouts/slideLayout57.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00000"/>
            </a:gs>
            <a:gs pos="39999">
              <a:srgbClr val="0A128C"/>
            </a:gs>
            <a:gs pos="70000">
              <a:srgbClr val="181CC7"/>
            </a:gs>
            <a:gs pos="88000">
              <a:srgbClr val="7005D4"/>
            </a:gs>
            <a:gs pos="100000">
              <a:srgbClr val="8C3D91"/>
            </a:gs>
          </a:gsLst>
          <a:lin ang="5400000" scaled="0"/>
        </a:gra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00000"/>
            </a:gs>
            <a:gs pos="39999">
              <a:srgbClr val="0A128C"/>
            </a:gs>
            <a:gs pos="70000">
              <a:srgbClr val="181CC7"/>
            </a:gs>
            <a:gs pos="88000">
              <a:srgbClr val="7005D4"/>
            </a:gs>
            <a:gs pos="100000">
              <a:srgbClr val="8C3D91"/>
            </a:gs>
          </a:gsLst>
          <a:lin ang="5400000" scaled="0"/>
        </a:gradFill>
      </p:bgPr>
    </p:bg>
    <p:spTree>
      <p:nvGrpSpPr>
        <p:cNvPr id="84" name="Shape 84"/>
        <p:cNvGrpSpPr/>
        <p:nvPr/>
      </p:nvGrpSpPr>
      <p:grpSpPr>
        <a:xfrm>
          <a:off x="0" y="0"/>
          <a:ext cx="0" cy="0"/>
          <a:chOff x="0" y="0"/>
          <a:chExt cx="0" cy="0"/>
        </a:xfrm>
      </p:grpSpPr>
      <p:sp>
        <p:nvSpPr>
          <p:cNvPr id="85" name="Shape 85"/>
          <p:cNvSpPr txBox="1"/>
          <p:nvPr>
            <p:ph type="title"/>
          </p:nvPr>
        </p:nvSpPr>
        <p:spPr>
          <a:xfrm>
            <a:off x="360362" y="171450"/>
            <a:ext cx="8423274" cy="1143000"/>
          </a:xfrm>
          <a:prstGeom prst="rect">
            <a:avLst/>
          </a:prstGeom>
          <a:noFill/>
          <a:ln>
            <a:noFill/>
          </a:ln>
        </p:spPr>
        <p:txBody>
          <a:bodyPr anchorCtr="1" anchor="ctr" bIns="91425" lIns="91425" rIns="91425" tIns="91425"/>
          <a:lstStyle>
            <a:lvl1pPr indent="0" lvl="0"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1pPr>
            <a:lvl2pPr indent="0" lvl="1"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2pPr>
            <a:lvl3pPr indent="0" lvl="2"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3pPr>
            <a:lvl4pPr indent="0" lvl="3"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4pPr>
            <a:lvl5pPr indent="0" lvl="4" marL="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5pPr>
            <a:lvl6pPr indent="0" lvl="5" marL="4572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6pPr>
            <a:lvl7pPr indent="0" lvl="6" marL="9144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7pPr>
            <a:lvl8pPr indent="0" lvl="7" marL="13716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8pPr>
            <a:lvl9pPr indent="0" lvl="8" marL="1828800" marR="0" rtl="0" algn="ctr">
              <a:spcBef>
                <a:spcPts val="0"/>
              </a:spcBef>
              <a:spcAft>
                <a:spcPts val="0"/>
              </a:spcAft>
              <a:buNone/>
              <a:defRPr b="0" i="0" sz="4800" u="none" cap="none" strike="noStrike">
                <a:solidFill>
                  <a:srgbClr val="003300"/>
                </a:solidFill>
                <a:latin typeface="Source Sans Pro"/>
                <a:ea typeface="Source Sans Pro"/>
                <a:cs typeface="Source Sans Pro"/>
                <a:sym typeface="Source Sans Pro"/>
              </a:defRPr>
            </a:lvl9pPr>
          </a:lstStyle>
          <a:p/>
        </p:txBody>
      </p:sp>
      <p:sp>
        <p:nvSpPr>
          <p:cNvPr id="86" name="Shape 86"/>
          <p:cNvSpPr txBox="1"/>
          <p:nvPr>
            <p:ph idx="1" type="body"/>
          </p:nvPr>
        </p:nvSpPr>
        <p:spPr>
          <a:xfrm>
            <a:off x="360362" y="1314450"/>
            <a:ext cx="8423274" cy="4675187"/>
          </a:xfrm>
          <a:prstGeom prst="rect">
            <a:avLst/>
          </a:prstGeom>
          <a:noFill/>
          <a:ln>
            <a:noFill/>
          </a:ln>
        </p:spPr>
        <p:txBody>
          <a:bodyPr anchorCtr="0" anchor="t" bIns="91425" lIns="91425" rIns="91425" tIns="91425"/>
          <a:lstStyle>
            <a:lvl1pPr indent="-139700" lvl="0" marL="342900" marR="0" rtl="0" algn="l">
              <a:spcBef>
                <a:spcPts val="0"/>
              </a:spcBef>
              <a:spcAft>
                <a:spcPts val="600"/>
              </a:spcAft>
              <a:buClr>
                <a:srgbClr val="003300"/>
              </a:buClr>
              <a:buSzPct val="100000"/>
              <a:buFont typeface="Arial"/>
              <a:buChar char="•"/>
              <a:defRPr b="0" i="0" sz="3200" u="none" cap="none" strike="noStrike">
                <a:solidFill>
                  <a:srgbClr val="003300"/>
                </a:solidFill>
                <a:latin typeface="Source Sans Pro"/>
                <a:ea typeface="Source Sans Pro"/>
                <a:cs typeface="Source Sans Pro"/>
                <a:sym typeface="Source Sans Pro"/>
              </a:defRPr>
            </a:lvl1pPr>
            <a:lvl2pPr indent="-107950" lvl="1" marL="742950" marR="0" rtl="0" algn="l">
              <a:spcBef>
                <a:spcPts val="0"/>
              </a:spcBef>
              <a:spcAft>
                <a:spcPts val="600"/>
              </a:spcAft>
              <a:buClr>
                <a:srgbClr val="003300"/>
              </a:buClr>
              <a:buSzPct val="100000"/>
              <a:buFont typeface="Arial"/>
              <a:buChar char="•"/>
              <a:defRPr b="0" i="0" sz="2800" u="none" cap="none" strike="noStrike">
                <a:solidFill>
                  <a:srgbClr val="003300"/>
                </a:solidFill>
                <a:latin typeface="Source Sans Pro"/>
                <a:ea typeface="Source Sans Pro"/>
                <a:cs typeface="Source Sans Pro"/>
                <a:sym typeface="Source Sans Pro"/>
              </a:defRPr>
            </a:lvl2pPr>
            <a:lvl3pPr indent="-76200" lvl="2" marL="1143000" marR="0" rtl="0" algn="l">
              <a:spcBef>
                <a:spcPts val="0"/>
              </a:spcBef>
              <a:spcAft>
                <a:spcPts val="600"/>
              </a:spcAft>
              <a:buClr>
                <a:srgbClr val="003300"/>
              </a:buClr>
              <a:buSzPct val="100000"/>
              <a:buFont typeface="Arial"/>
              <a:buChar char="•"/>
              <a:defRPr b="0" i="0" sz="2400" u="none" cap="none" strike="noStrike">
                <a:solidFill>
                  <a:srgbClr val="003300"/>
                </a:solidFill>
                <a:latin typeface="Source Sans Pro"/>
                <a:ea typeface="Source Sans Pro"/>
                <a:cs typeface="Source Sans Pro"/>
                <a:sym typeface="Source Sans Pro"/>
              </a:defRPr>
            </a:lvl3pPr>
            <a:lvl4pPr indent="-101600" lvl="3" marL="1600200" marR="0" rtl="0" algn="l">
              <a:spcBef>
                <a:spcPts val="0"/>
              </a:spcBef>
              <a:spcAft>
                <a:spcPts val="600"/>
              </a:spcAft>
              <a:buClr>
                <a:srgbClr val="003300"/>
              </a:buClr>
              <a:buSzPct val="100000"/>
              <a:buFont typeface="Arial"/>
              <a:buChar char="•"/>
              <a:defRPr b="0" i="0" sz="2000" u="none" cap="none" strike="noStrike">
                <a:solidFill>
                  <a:srgbClr val="003300"/>
                </a:solidFill>
                <a:latin typeface="Source Sans Pro"/>
                <a:ea typeface="Source Sans Pro"/>
                <a:cs typeface="Source Sans Pro"/>
                <a:sym typeface="Source Sans Pro"/>
              </a:defRPr>
            </a:lvl4pPr>
            <a:lvl5pPr indent="-114300" lvl="4" marL="20574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5pPr>
            <a:lvl6pPr indent="-114300" lvl="5" marL="25146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6pPr>
            <a:lvl7pPr indent="-114300" lvl="6" marL="29718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7pPr>
            <a:lvl8pPr indent="-114300" lvl="7" marL="34290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8pPr>
            <a:lvl9pPr indent="-114300" lvl="8" marL="3886200" marR="0" rtl="0" algn="l">
              <a:spcBef>
                <a:spcPts val="0"/>
              </a:spcBef>
              <a:spcAft>
                <a:spcPts val="600"/>
              </a:spcAft>
              <a:buClr>
                <a:srgbClr val="003300"/>
              </a:buClr>
              <a:buSzPct val="100000"/>
              <a:buFont typeface="Arial"/>
              <a:buChar char="•"/>
              <a:defRPr b="0" i="0" sz="1800" u="none" cap="none" strike="noStrike">
                <a:solidFill>
                  <a:srgbClr val="003300"/>
                </a:solidFill>
                <a:latin typeface="Source Sans Pro"/>
                <a:ea typeface="Source Sans Pro"/>
                <a:cs typeface="Source Sans Pro"/>
                <a:sym typeface="Source Sans Pro"/>
              </a:defRPr>
            </a:lvl9pPr>
          </a:lstStyle>
          <a:p/>
        </p:txBody>
      </p:sp>
      <p:sp>
        <p:nvSpPr>
          <p:cNvPr id="87" name="Shape 87"/>
          <p:cNvSpPr/>
          <p:nvPr/>
        </p:nvSpPr>
        <p:spPr>
          <a:xfrm>
            <a:off x="0" y="6000750"/>
            <a:ext cx="9144000" cy="857250"/>
          </a:xfrm>
          <a:prstGeom prst="rect">
            <a:avLst/>
          </a:prstGeom>
          <a:gradFill>
            <a:gsLst>
              <a:gs pos="0">
                <a:srgbClr val="01A290"/>
              </a:gs>
              <a:gs pos="100000">
                <a:srgbClr val="01A290"/>
              </a:gs>
            </a:gsLst>
            <a:lin ang="0" scaled="0"/>
          </a:gradFill>
          <a:ln>
            <a:noFill/>
          </a:ln>
        </p:spPr>
        <p:txBody>
          <a:bodyPr anchorCtr="1" anchor="ctr" bIns="45700" lIns="91425" rIns="91425" tIns="45700">
            <a:noAutofit/>
          </a:bodyPr>
          <a:lstStyle/>
          <a:p>
            <a:pPr indent="0" lvl="0" marL="0" marR="0" rtl="0" algn="ctr">
              <a:spcBef>
                <a:spcPts val="0"/>
              </a:spcBef>
              <a:buNone/>
            </a:pPr>
            <a:r>
              <a:t/>
            </a:r>
            <a:endParaRPr b="0" i="0" sz="1800" u="none" cap="none" strike="noStrike">
              <a:solidFill>
                <a:srgbClr val="EBF1DD"/>
              </a:solidFill>
              <a:latin typeface="Calibri"/>
              <a:ea typeface="Calibri"/>
              <a:cs typeface="Calibri"/>
              <a:sym typeface="Calibri"/>
            </a:endParaRPr>
          </a:p>
        </p:txBody>
      </p:sp>
      <p:pic>
        <p:nvPicPr>
          <p:cNvPr descr="PNHP-logo.jpg" id="88" name="Shape 88"/>
          <p:cNvPicPr preferRelativeResize="0"/>
          <p:nvPr/>
        </p:nvPicPr>
        <p:blipFill rotWithShape="1">
          <a:blip r:embed="rId1">
            <a:alphaModFix/>
          </a:blip>
          <a:srcRect b="0" l="0" r="0" t="0"/>
          <a:stretch/>
        </p:blipFill>
        <p:spPr>
          <a:xfrm>
            <a:off x="360362" y="6092825"/>
            <a:ext cx="3022599" cy="68421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00000"/>
            </a:gs>
            <a:gs pos="39999">
              <a:srgbClr val="0A128C"/>
            </a:gs>
            <a:gs pos="70000">
              <a:srgbClr val="181CC7"/>
            </a:gs>
            <a:gs pos="88000">
              <a:srgbClr val="7005D4"/>
            </a:gs>
            <a:gs pos="100000">
              <a:srgbClr val="8C3D91"/>
            </a:gs>
          </a:gsLst>
          <a:lin ang="5400000" scaled="0"/>
        </a:gradFill>
      </p:bgPr>
    </p:bg>
    <p:spTree>
      <p:nvGrpSpPr>
        <p:cNvPr id="111" name="Shape 111"/>
        <p:cNvGrpSpPr/>
        <p:nvPr/>
      </p:nvGrpSpPr>
      <p:grpSpPr>
        <a:xfrm>
          <a:off x="0" y="0"/>
          <a:ext cx="0" cy="0"/>
          <a:chOff x="0" y="0"/>
          <a:chExt cx="0" cy="0"/>
        </a:xfrm>
      </p:grpSpPr>
      <p:sp>
        <p:nvSpPr>
          <p:cNvPr id="112" name="Shape 11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3" name="Shape 11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114" name="Shape 11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15" name="Shape 11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16" name="Shape 11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BACF8B"/>
            </a:gs>
            <a:gs pos="50000">
              <a:srgbClr val="D7E3BC"/>
            </a:gs>
            <a:gs pos="100000">
              <a:srgbClr val="D8E4BC"/>
            </a:gs>
          </a:gsLst>
          <a:lin ang="5400000" scaled="0"/>
        </a:gradFill>
      </p:bgPr>
    </p:bg>
    <p:spTree>
      <p:nvGrpSpPr>
        <p:cNvPr id="186" name="Shape 186"/>
        <p:cNvGrpSpPr/>
        <p:nvPr/>
      </p:nvGrpSpPr>
      <p:grpSpPr>
        <a:xfrm>
          <a:off x="0" y="0"/>
          <a:ext cx="0" cy="0"/>
          <a:chOff x="0" y="0"/>
          <a:chExt cx="0" cy="0"/>
        </a:xfrm>
      </p:grpSpPr>
      <p:sp>
        <p:nvSpPr>
          <p:cNvPr id="187" name="Shape 187"/>
          <p:cNvSpPr txBox="1"/>
          <p:nvPr>
            <p:ph type="title"/>
          </p:nvPr>
        </p:nvSpPr>
        <p:spPr>
          <a:xfrm>
            <a:off x="359595" y="171897"/>
            <a:ext cx="842480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Source Sans Pro"/>
              <a:buNone/>
              <a:defRPr b="0" i="0" sz="4800" u="none" cap="none" strike="noStrike">
                <a:solidFill>
                  <a:schemeClr val="dk1"/>
                </a:solidFill>
                <a:latin typeface="Source Sans Pro"/>
                <a:ea typeface="Source Sans Pro"/>
                <a:cs typeface="Source Sans Pro"/>
                <a:sym typeface="Source Sans Pr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8" name="Shape 188"/>
          <p:cNvSpPr txBox="1"/>
          <p:nvPr>
            <p:ph idx="1" type="body"/>
          </p:nvPr>
        </p:nvSpPr>
        <p:spPr>
          <a:xfrm>
            <a:off x="359595" y="1315091"/>
            <a:ext cx="8424809" cy="4674741"/>
          </a:xfrm>
          <a:prstGeom prst="rect">
            <a:avLst/>
          </a:prstGeom>
          <a:noFill/>
          <a:ln>
            <a:noFill/>
          </a:ln>
        </p:spPr>
        <p:txBody>
          <a:bodyPr anchorCtr="0" anchor="t" bIns="91425" lIns="91425" rIns="91425" tIns="91425"/>
          <a:lstStyle>
            <a:lvl1pPr indent="-139700" lvl="0" marL="342900" marR="0" rtl="0" algn="l">
              <a:spcBef>
                <a:spcPts val="0"/>
              </a:spcBef>
              <a:spcAft>
                <a:spcPts val="600"/>
              </a:spcAft>
              <a:buClr>
                <a:schemeClr val="dk1"/>
              </a:buClr>
              <a:buSzPct val="100000"/>
              <a:buFont typeface="Arial"/>
              <a:buChar char="•"/>
              <a:defRPr b="0" i="0" sz="3200" u="none" cap="none" strike="noStrike">
                <a:solidFill>
                  <a:schemeClr val="dk1"/>
                </a:solidFill>
                <a:latin typeface="Source Sans Pro"/>
                <a:ea typeface="Source Sans Pro"/>
                <a:cs typeface="Source Sans Pro"/>
                <a:sym typeface="Source Sans Pro"/>
              </a:defRPr>
            </a:lvl1pPr>
            <a:lvl2pPr indent="-107950" lvl="1" marL="742950" marR="0" rtl="0" algn="l">
              <a:spcBef>
                <a:spcPts val="0"/>
              </a:spcBef>
              <a:spcAft>
                <a:spcPts val="600"/>
              </a:spcAft>
              <a:buClr>
                <a:schemeClr val="dk1"/>
              </a:buClr>
              <a:buSzPct val="100000"/>
              <a:buFont typeface="Arial"/>
              <a:buChar char="•"/>
              <a:defRPr b="0" i="0" sz="2800" u="none" cap="none" strike="noStrike">
                <a:solidFill>
                  <a:schemeClr val="dk1"/>
                </a:solidFill>
                <a:latin typeface="Source Sans Pro"/>
                <a:ea typeface="Source Sans Pro"/>
                <a:cs typeface="Source Sans Pro"/>
                <a:sym typeface="Source Sans Pro"/>
              </a:defRPr>
            </a:lvl2pPr>
            <a:lvl3pPr indent="-76200" lvl="2" marL="1143000" marR="0" rtl="0" algn="l">
              <a:spcBef>
                <a:spcPts val="0"/>
              </a:spcBef>
              <a:spcAft>
                <a:spcPts val="600"/>
              </a:spcAft>
              <a:buClr>
                <a:schemeClr val="dk1"/>
              </a:buClr>
              <a:buSzPct val="100000"/>
              <a:buFont typeface="Arial"/>
              <a:buChar char="•"/>
              <a:defRPr b="0" i="0" sz="2400" u="none" cap="none" strike="noStrike">
                <a:solidFill>
                  <a:schemeClr val="dk1"/>
                </a:solidFill>
                <a:latin typeface="Source Sans Pro"/>
                <a:ea typeface="Source Sans Pro"/>
                <a:cs typeface="Source Sans Pro"/>
                <a:sym typeface="Source Sans Pro"/>
              </a:defRPr>
            </a:lvl3pPr>
            <a:lvl4pPr indent="-101600" lvl="3" marL="1600200" marR="0" rtl="0" algn="l">
              <a:spcBef>
                <a:spcPts val="0"/>
              </a:spcBef>
              <a:spcAft>
                <a:spcPts val="600"/>
              </a:spcAft>
              <a:buClr>
                <a:schemeClr val="dk1"/>
              </a:buClr>
              <a:buSzPct val="100000"/>
              <a:buFont typeface="Arial"/>
              <a:buChar char="•"/>
              <a:defRPr b="0" i="0" sz="2000" u="none" cap="none" strike="noStrike">
                <a:solidFill>
                  <a:schemeClr val="dk1"/>
                </a:solidFill>
                <a:latin typeface="Source Sans Pro"/>
                <a:ea typeface="Source Sans Pro"/>
                <a:cs typeface="Source Sans Pro"/>
                <a:sym typeface="Source Sans Pro"/>
              </a:defRPr>
            </a:lvl4pPr>
            <a:lvl5pPr indent="-114300" lvl="4" marL="2057400" marR="0" rtl="0" algn="l">
              <a:spcBef>
                <a:spcPts val="0"/>
              </a:spcBef>
              <a:spcAft>
                <a:spcPts val="600"/>
              </a:spcAft>
              <a:buClr>
                <a:schemeClr val="dk1"/>
              </a:buClr>
              <a:buSzPct val="100000"/>
              <a:buFont typeface="Arial"/>
              <a:buChar char="•"/>
              <a:defRPr b="0" i="0" sz="1800" u="none" cap="none" strike="noStrike">
                <a:solidFill>
                  <a:schemeClr val="dk1"/>
                </a:solidFill>
                <a:latin typeface="Source Sans Pro"/>
                <a:ea typeface="Source Sans Pro"/>
                <a:cs typeface="Source Sans Pro"/>
                <a:sym typeface="Source Sans Pro"/>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89" name="Shape 189"/>
          <p:cNvSpPr/>
          <p:nvPr/>
        </p:nvSpPr>
        <p:spPr>
          <a:xfrm flipH="1">
            <a:off x="0" y="6000108"/>
            <a:ext cx="9144000" cy="857892"/>
          </a:xfrm>
          <a:prstGeom prst="rect">
            <a:avLst/>
          </a:prstGeom>
          <a:gradFill>
            <a:gsLst>
              <a:gs pos="0">
                <a:schemeClr val="accent1"/>
              </a:gs>
              <a:gs pos="27000">
                <a:schemeClr val="accent1"/>
              </a:gs>
              <a:gs pos="50000">
                <a:schemeClr val="accent1"/>
              </a:gs>
              <a:gs pos="100000">
                <a:schemeClr val="dk1"/>
              </a:gs>
            </a:gsLst>
            <a:lin ang="0" scaled="0"/>
          </a:gradFill>
          <a:ln>
            <a:noFill/>
          </a:ln>
        </p:spPr>
        <p:txBody>
          <a:bodyPr anchorCtr="0" anchor="ctr" bIns="45700" lIns="91425" rIns="91425" tIns="45700">
            <a:noAutofit/>
          </a:bodyPr>
          <a:lstStyle/>
          <a:p>
            <a:pPr indent="0" lvl="0" marL="0" marR="0" rtl="0" algn="ctr">
              <a:spcBef>
                <a:spcPts val="0"/>
              </a:spcBef>
              <a:buNone/>
            </a:pPr>
            <a:r>
              <a:t/>
            </a:r>
            <a:endParaRPr sz="1800">
              <a:solidFill>
                <a:srgbClr val="EBF1DD"/>
              </a:solidFill>
              <a:latin typeface="Calibri"/>
              <a:ea typeface="Calibri"/>
              <a:cs typeface="Calibri"/>
              <a:sym typeface="Calibri"/>
            </a:endParaRPr>
          </a:p>
        </p:txBody>
      </p:sp>
      <p:pic>
        <p:nvPicPr>
          <p:cNvPr descr="PNHP-logo.jpg" id="190" name="Shape 190"/>
          <p:cNvPicPr preferRelativeResize="0"/>
          <p:nvPr/>
        </p:nvPicPr>
        <p:blipFill rotWithShape="1">
          <a:blip r:embed="rId1">
            <a:alphaModFix/>
          </a:blip>
          <a:srcRect b="0" l="0" r="0" t="0"/>
          <a:stretch/>
        </p:blipFill>
        <p:spPr>
          <a:xfrm>
            <a:off x="5300637" y="6023467"/>
            <a:ext cx="3843363" cy="83453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rgbClr val="000000"/>
            </a:gs>
          </a:gsLst>
          <a:lin ang="5400000" scaled="0"/>
        </a:gradFill>
      </p:bgPr>
    </p:bg>
    <p:spTree>
      <p:nvGrpSpPr>
        <p:cNvPr id="204" name="Shape 204"/>
        <p:cNvGrpSpPr/>
        <p:nvPr/>
      </p:nvGrpSpPr>
      <p:grpSpPr>
        <a:xfrm>
          <a:off x="0" y="0"/>
          <a:ext cx="0" cy="0"/>
          <a:chOff x="0" y="0"/>
          <a:chExt cx="0" cy="0"/>
        </a:xfrm>
      </p:grpSpPr>
      <p:sp>
        <p:nvSpPr>
          <p:cNvPr id="205" name="Shape 20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06" name="Shape 206"/>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07" name="Shape 20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8" name="Shape 20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9" name="Shape 20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BACF8B"/>
            </a:gs>
            <a:gs pos="50000">
              <a:srgbClr val="D7E3BC"/>
            </a:gs>
            <a:gs pos="100000">
              <a:srgbClr val="D8E4BC"/>
            </a:gs>
          </a:gsLst>
          <a:lin ang="5400000" scaled="0"/>
        </a:gradFill>
      </p:bgPr>
    </p:bg>
    <p:spTree>
      <p:nvGrpSpPr>
        <p:cNvPr id="279" name="Shape 279"/>
        <p:cNvGrpSpPr/>
        <p:nvPr/>
      </p:nvGrpSpPr>
      <p:grpSpPr>
        <a:xfrm>
          <a:off x="0" y="0"/>
          <a:ext cx="0" cy="0"/>
          <a:chOff x="0" y="0"/>
          <a:chExt cx="0" cy="0"/>
        </a:xfrm>
      </p:grpSpPr>
      <p:sp>
        <p:nvSpPr>
          <p:cNvPr id="280" name="Shape 280"/>
          <p:cNvSpPr txBox="1"/>
          <p:nvPr>
            <p:ph type="title"/>
          </p:nvPr>
        </p:nvSpPr>
        <p:spPr>
          <a:xfrm>
            <a:off x="360362" y="171450"/>
            <a:ext cx="8423274"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1pPr>
            <a:lvl2pPr indent="0" lvl="1"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2pPr>
            <a:lvl3pPr indent="0" lvl="2"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3pPr>
            <a:lvl4pPr indent="0" lvl="3"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4pPr>
            <a:lvl5pPr indent="0" lvl="4" marL="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5pPr>
            <a:lvl6pPr indent="0" lvl="5" marL="4572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6pPr>
            <a:lvl7pPr indent="0" lvl="6" marL="9144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7pPr>
            <a:lvl8pPr indent="0" lvl="7" marL="13716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8pPr>
            <a:lvl9pPr indent="0" lvl="8" marL="1828800" marR="0" rtl="0" algn="ctr">
              <a:spcBef>
                <a:spcPts val="0"/>
              </a:spcBef>
              <a:spcAft>
                <a:spcPts val="0"/>
              </a:spcAft>
              <a:buNone/>
              <a:defRPr b="0" i="0" sz="4800" u="none" cap="none" strike="noStrike">
                <a:solidFill>
                  <a:schemeClr val="dk1"/>
                </a:solidFill>
                <a:latin typeface="Source Sans Pro"/>
                <a:ea typeface="Source Sans Pro"/>
                <a:cs typeface="Source Sans Pro"/>
                <a:sym typeface="Source Sans Pro"/>
              </a:defRPr>
            </a:lvl9pPr>
          </a:lstStyle>
          <a:p/>
        </p:txBody>
      </p:sp>
      <p:sp>
        <p:nvSpPr>
          <p:cNvPr id="281" name="Shape 281"/>
          <p:cNvSpPr txBox="1"/>
          <p:nvPr>
            <p:ph idx="1" type="body"/>
          </p:nvPr>
        </p:nvSpPr>
        <p:spPr>
          <a:xfrm>
            <a:off x="360362" y="1314450"/>
            <a:ext cx="8423274" cy="4675187"/>
          </a:xfrm>
          <a:prstGeom prst="rect">
            <a:avLst/>
          </a:prstGeom>
          <a:noFill/>
          <a:ln>
            <a:noFill/>
          </a:ln>
        </p:spPr>
        <p:txBody>
          <a:bodyPr anchorCtr="0" anchor="t" bIns="91425" lIns="91425" rIns="91425" tIns="91425"/>
          <a:lstStyle>
            <a:lvl1pPr indent="-139700" lvl="0" marL="342900" marR="0" rtl="0" algn="l">
              <a:spcBef>
                <a:spcPts val="0"/>
              </a:spcBef>
              <a:spcAft>
                <a:spcPts val="600"/>
              </a:spcAft>
              <a:buClr>
                <a:schemeClr val="dk1"/>
              </a:buClr>
              <a:buSzPct val="100000"/>
              <a:buFont typeface="Arial"/>
              <a:buChar char="•"/>
              <a:defRPr b="0" i="0" sz="3200" u="none" cap="none" strike="noStrike">
                <a:solidFill>
                  <a:schemeClr val="dk1"/>
                </a:solidFill>
                <a:latin typeface="Source Sans Pro"/>
                <a:ea typeface="Source Sans Pro"/>
                <a:cs typeface="Source Sans Pro"/>
                <a:sym typeface="Source Sans Pro"/>
              </a:defRPr>
            </a:lvl1pPr>
            <a:lvl2pPr indent="-107950" lvl="1" marL="742950" marR="0" rtl="0" algn="l">
              <a:spcBef>
                <a:spcPts val="0"/>
              </a:spcBef>
              <a:spcAft>
                <a:spcPts val="600"/>
              </a:spcAft>
              <a:buClr>
                <a:schemeClr val="dk1"/>
              </a:buClr>
              <a:buSzPct val="100000"/>
              <a:buFont typeface="Arial"/>
              <a:buChar char="•"/>
              <a:defRPr b="0" i="0" sz="2800" u="none" cap="none" strike="noStrike">
                <a:solidFill>
                  <a:schemeClr val="dk1"/>
                </a:solidFill>
                <a:latin typeface="Source Sans Pro"/>
                <a:ea typeface="Source Sans Pro"/>
                <a:cs typeface="Source Sans Pro"/>
                <a:sym typeface="Source Sans Pro"/>
              </a:defRPr>
            </a:lvl2pPr>
            <a:lvl3pPr indent="-76200" lvl="2" marL="1143000" marR="0" rtl="0" algn="l">
              <a:spcBef>
                <a:spcPts val="0"/>
              </a:spcBef>
              <a:spcAft>
                <a:spcPts val="600"/>
              </a:spcAft>
              <a:buClr>
                <a:schemeClr val="dk1"/>
              </a:buClr>
              <a:buSzPct val="100000"/>
              <a:buFont typeface="Arial"/>
              <a:buChar char="•"/>
              <a:defRPr b="0" i="0" sz="2400" u="none" cap="none" strike="noStrike">
                <a:solidFill>
                  <a:schemeClr val="dk1"/>
                </a:solidFill>
                <a:latin typeface="Source Sans Pro"/>
                <a:ea typeface="Source Sans Pro"/>
                <a:cs typeface="Source Sans Pro"/>
                <a:sym typeface="Source Sans Pro"/>
              </a:defRPr>
            </a:lvl3pPr>
            <a:lvl4pPr indent="-101600" lvl="3" marL="1600200" marR="0" rtl="0" algn="l">
              <a:spcBef>
                <a:spcPts val="0"/>
              </a:spcBef>
              <a:spcAft>
                <a:spcPts val="600"/>
              </a:spcAft>
              <a:buClr>
                <a:schemeClr val="dk1"/>
              </a:buClr>
              <a:buSzPct val="100000"/>
              <a:buFont typeface="Arial"/>
              <a:buChar char="•"/>
              <a:defRPr b="0" i="0" sz="2000" u="none" cap="none" strike="noStrike">
                <a:solidFill>
                  <a:schemeClr val="dk1"/>
                </a:solidFill>
                <a:latin typeface="Source Sans Pro"/>
                <a:ea typeface="Source Sans Pro"/>
                <a:cs typeface="Source Sans Pro"/>
                <a:sym typeface="Source Sans Pro"/>
              </a:defRPr>
            </a:lvl4pPr>
            <a:lvl5pPr indent="-114300" lvl="4" marL="2057400" marR="0" rtl="0" algn="l">
              <a:spcBef>
                <a:spcPts val="0"/>
              </a:spcBef>
              <a:spcAft>
                <a:spcPts val="600"/>
              </a:spcAft>
              <a:buClr>
                <a:schemeClr val="dk1"/>
              </a:buClr>
              <a:buSzPct val="100000"/>
              <a:buFont typeface="Arial"/>
              <a:buChar char="•"/>
              <a:defRPr b="0" i="0" sz="1800" u="none" cap="none" strike="noStrike">
                <a:solidFill>
                  <a:schemeClr val="dk1"/>
                </a:solidFill>
                <a:latin typeface="Source Sans Pro"/>
                <a:ea typeface="Source Sans Pro"/>
                <a:cs typeface="Source Sans Pro"/>
                <a:sym typeface="Source Sans Pro"/>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82" name="Shape 282"/>
          <p:cNvSpPr/>
          <p:nvPr/>
        </p:nvSpPr>
        <p:spPr>
          <a:xfrm>
            <a:off x="0" y="6022975"/>
            <a:ext cx="9144000" cy="835025"/>
          </a:xfrm>
          <a:prstGeom prst="rect">
            <a:avLst/>
          </a:prstGeom>
          <a:gradFill>
            <a:gsLst>
              <a:gs pos="0">
                <a:srgbClr val="55A190"/>
              </a:gs>
              <a:gs pos="27000">
                <a:srgbClr val="55A190"/>
              </a:gs>
              <a:gs pos="50000">
                <a:srgbClr val="009673"/>
              </a:gs>
              <a:gs pos="100000">
                <a:schemeClr val="dk1"/>
              </a:gs>
            </a:gsLst>
            <a:lin ang="0" scaled="0"/>
          </a:gradFill>
          <a:ln>
            <a:noFill/>
          </a:ln>
        </p:spPr>
        <p:txBody>
          <a:bodyPr anchorCtr="0" anchor="ctr" bIns="45700" lIns="91425" rIns="91425" tIns="45700">
            <a:noAutofit/>
          </a:bodyPr>
          <a:lstStyle/>
          <a:p>
            <a:pPr indent="0" lvl="0" marL="0" marR="0" rtl="0" algn="ctr">
              <a:spcBef>
                <a:spcPts val="0"/>
              </a:spcBef>
              <a:spcAft>
                <a:spcPts val="0"/>
              </a:spcAft>
              <a:buNone/>
            </a:pPr>
            <a:r>
              <a:t/>
            </a:r>
            <a:endParaRPr sz="2400">
              <a:solidFill>
                <a:srgbClr val="EBF1DD"/>
              </a:solidFill>
              <a:latin typeface="Calibri"/>
              <a:ea typeface="Calibri"/>
              <a:cs typeface="Calibri"/>
              <a:sym typeface="Calibri"/>
            </a:endParaRPr>
          </a:p>
        </p:txBody>
      </p:sp>
      <p:pic>
        <p:nvPicPr>
          <p:cNvPr descr="PNHP-logo.jpg" id="283" name="Shape 283"/>
          <p:cNvPicPr preferRelativeResize="0"/>
          <p:nvPr/>
        </p:nvPicPr>
        <p:blipFill rotWithShape="1">
          <a:blip r:embed="rId1">
            <a:alphaModFix/>
          </a:blip>
          <a:srcRect b="0" l="0" r="0" t="0"/>
          <a:stretch/>
        </p:blipFill>
        <p:spPr>
          <a:xfrm>
            <a:off x="0" y="6022975"/>
            <a:ext cx="3963988" cy="835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00000"/>
            </a:gs>
            <a:gs pos="39999">
              <a:srgbClr val="0A128C"/>
            </a:gs>
            <a:gs pos="70000">
              <a:srgbClr val="181CC7"/>
            </a:gs>
            <a:gs pos="88000">
              <a:srgbClr val="7005D4"/>
            </a:gs>
            <a:gs pos="100000">
              <a:srgbClr val="8C3D91"/>
            </a:gs>
          </a:gsLst>
          <a:lin ang="5400000" scaled="0"/>
        </a:gradFill>
      </p:bgPr>
    </p:bg>
    <p:spTree>
      <p:nvGrpSpPr>
        <p:cNvPr id="293" name="Shape 293"/>
        <p:cNvGrpSpPr/>
        <p:nvPr/>
      </p:nvGrpSpPr>
      <p:grpSpPr>
        <a:xfrm>
          <a:off x="0" y="0"/>
          <a:ext cx="0" cy="0"/>
          <a:chOff x="0" y="0"/>
          <a:chExt cx="0" cy="0"/>
        </a:xfrm>
      </p:grpSpPr>
      <p:sp>
        <p:nvSpPr>
          <p:cNvPr id="294" name="Shape 29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5" name="Shape 295"/>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296" name="Shape 29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297" name="Shape 29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298" name="Shape 29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8" name="Shape 368"/>
        <p:cNvGrpSpPr/>
        <p:nvPr/>
      </p:nvGrpSpPr>
      <p:grpSpPr>
        <a:xfrm>
          <a:off x="0" y="0"/>
          <a:ext cx="0" cy="0"/>
          <a:chOff x="0" y="0"/>
          <a:chExt cx="0" cy="0"/>
        </a:xfrm>
      </p:grpSpPr>
      <p:sp>
        <p:nvSpPr>
          <p:cNvPr id="369" name="Shape 369"/>
          <p:cNvSpPr/>
          <p:nvPr/>
        </p:nvSpPr>
        <p:spPr>
          <a:xfrm>
            <a:off x="0" y="0"/>
            <a:ext cx="9144000" cy="6857997"/>
          </a:xfrm>
          <a:prstGeom prst="rect">
            <a:avLst/>
          </a:prstGeom>
          <a:blipFill rotWithShape="1">
            <a:blip r:embed="rId1">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370" name="Shape 370"/>
          <p:cNvSpPr txBox="1"/>
          <p:nvPr>
            <p:ph type="title"/>
          </p:nvPr>
        </p:nvSpPr>
        <p:spPr>
          <a:xfrm>
            <a:off x="421004" y="182244"/>
            <a:ext cx="8301989" cy="1105535"/>
          </a:xfrm>
          <a:prstGeom prst="rect">
            <a:avLst/>
          </a:prstGeom>
          <a:noFill/>
          <a:ln>
            <a:noFill/>
          </a:ln>
        </p:spPr>
        <p:txBody>
          <a:bodyPr anchorCtr="0" anchor="t" bIns="91425" lIns="91425" rIns="91425" tIns="91425"/>
          <a:lstStyle>
            <a:lvl1pPr indent="0" lvl="0" marL="0" marR="0" rtl="0" algn="l">
              <a:spcBef>
                <a:spcPts val="0"/>
              </a:spcBef>
              <a:buNone/>
              <a:defRPr b="1" i="0" sz="4400" u="none" cap="none" strike="noStrike">
                <a:solidFill>
                  <a:srgbClr val="EE3D42"/>
                </a:solidFill>
                <a:latin typeface="Arial"/>
                <a:ea typeface="Arial"/>
                <a:cs typeface="Arial"/>
                <a:sym typeface="A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1" name="Shape 371"/>
          <p:cNvSpPr txBox="1"/>
          <p:nvPr>
            <p:ph idx="1" type="body"/>
          </p:nvPr>
        </p:nvSpPr>
        <p:spPr>
          <a:xfrm>
            <a:off x="535939" y="1711071"/>
            <a:ext cx="8072118" cy="4477385"/>
          </a:xfrm>
          <a:prstGeom prst="rect">
            <a:avLst/>
          </a:prstGeom>
          <a:noFill/>
          <a:ln>
            <a:noFill/>
          </a:ln>
        </p:spPr>
        <p:txBody>
          <a:bodyPr anchorCtr="0" anchor="t" bIns="91425" lIns="91425" rIns="91425" tIns="91425"/>
          <a:lstStyle>
            <a:lvl1pPr indent="0" lvl="0" marL="0" marR="0" rtl="0" algn="l">
              <a:spcBef>
                <a:spcPts val="0"/>
              </a:spcBef>
              <a:buNone/>
              <a:defRPr b="0" i="0" sz="3200" u="none" cap="none" strike="noStrike">
                <a:solidFill>
                  <a:srgbClr val="124A8E"/>
                </a:solidFill>
                <a:latin typeface="Arial"/>
                <a:ea typeface="Arial"/>
                <a:cs typeface="Arial"/>
                <a:sym typeface="Arial"/>
              </a:defRPr>
            </a:lvl1pPr>
            <a:lvl2pPr indent="0" lvl="1" marL="457200" marR="0" rtl="0" algn="l">
              <a:spcBef>
                <a:spcPts val="0"/>
              </a:spcBef>
              <a:buNone/>
              <a:defRPr b="0" i="0" sz="1800" u="none" cap="none" strike="noStrike">
                <a:latin typeface="Calibri"/>
                <a:ea typeface="Calibri"/>
                <a:cs typeface="Calibri"/>
                <a:sym typeface="Calibri"/>
              </a:defRPr>
            </a:lvl2pPr>
            <a:lvl3pPr indent="0" lvl="2" marL="914400" marR="0" rtl="0" algn="l">
              <a:spcBef>
                <a:spcPts val="0"/>
              </a:spcBef>
              <a:buNone/>
              <a:defRPr b="0" i="0" sz="1800" u="none" cap="none" strike="noStrike">
                <a:latin typeface="Calibri"/>
                <a:ea typeface="Calibri"/>
                <a:cs typeface="Calibri"/>
                <a:sym typeface="Calibri"/>
              </a:defRPr>
            </a:lvl3pPr>
            <a:lvl4pPr indent="0" lvl="3" marL="1371600" marR="0" rtl="0" algn="l">
              <a:spcBef>
                <a:spcPts val="0"/>
              </a:spcBef>
              <a:buNone/>
              <a:defRPr b="0" i="0" sz="1800" u="none" cap="none" strike="noStrike">
                <a:latin typeface="Calibri"/>
                <a:ea typeface="Calibri"/>
                <a:cs typeface="Calibri"/>
                <a:sym typeface="Calibri"/>
              </a:defRPr>
            </a:lvl4pPr>
            <a:lvl5pPr indent="0" lvl="4" marL="1828800" marR="0" rtl="0" algn="l">
              <a:spcBef>
                <a:spcPts val="0"/>
              </a:spcBef>
              <a:buNone/>
              <a:defRPr b="0" i="0" sz="1800" u="none" cap="none" strike="noStrike">
                <a:latin typeface="Calibri"/>
                <a:ea typeface="Calibri"/>
                <a:cs typeface="Calibri"/>
                <a:sym typeface="Calibri"/>
              </a:defRPr>
            </a:lvl5pPr>
            <a:lvl6pPr indent="0" lvl="5" marL="2286000" marR="0" rtl="0" algn="l">
              <a:spcBef>
                <a:spcPts val="0"/>
              </a:spcBef>
              <a:buNone/>
              <a:defRPr b="0" i="0" sz="1800" u="none" cap="none" strike="noStrike">
                <a:latin typeface="Calibri"/>
                <a:ea typeface="Calibri"/>
                <a:cs typeface="Calibri"/>
                <a:sym typeface="Calibri"/>
              </a:defRPr>
            </a:lvl6pPr>
            <a:lvl7pPr indent="0" lvl="6" marL="2743200" marR="0" rtl="0" algn="l">
              <a:spcBef>
                <a:spcPts val="0"/>
              </a:spcBef>
              <a:buNone/>
              <a:defRPr b="0" i="0" sz="1800" u="none" cap="none" strike="noStrike">
                <a:latin typeface="Calibri"/>
                <a:ea typeface="Calibri"/>
                <a:cs typeface="Calibri"/>
                <a:sym typeface="Calibri"/>
              </a:defRPr>
            </a:lvl7pPr>
            <a:lvl8pPr indent="0" lvl="7" marL="3200400" marR="0" rtl="0" algn="l">
              <a:spcBef>
                <a:spcPts val="0"/>
              </a:spcBef>
              <a:buNone/>
              <a:defRPr b="0" i="0" sz="1800" u="none" cap="none" strike="noStrike">
                <a:latin typeface="Calibri"/>
                <a:ea typeface="Calibri"/>
                <a:cs typeface="Calibri"/>
                <a:sym typeface="Calibri"/>
              </a:defRPr>
            </a:lvl8pPr>
            <a:lvl9pPr indent="0" lvl="8" marL="3657600" marR="0" rtl="0" algn="l">
              <a:spcBef>
                <a:spcPts val="0"/>
              </a:spcBef>
              <a:buNone/>
              <a:defRPr b="0" i="0" sz="1800" u="none" cap="none" strike="noStrike">
                <a:latin typeface="Calibri"/>
                <a:ea typeface="Calibri"/>
                <a:cs typeface="Calibri"/>
                <a:sym typeface="Calibri"/>
              </a:defRPr>
            </a:lvl9pPr>
          </a:lstStyle>
          <a:p/>
        </p:txBody>
      </p:sp>
      <p:sp>
        <p:nvSpPr>
          <p:cNvPr id="372" name="Shape 372"/>
          <p:cNvSpPr txBox="1"/>
          <p:nvPr>
            <p:ph idx="11" type="ftr"/>
          </p:nvPr>
        </p:nvSpPr>
        <p:spPr>
          <a:xfrm>
            <a:off x="3108959" y="6377939"/>
            <a:ext cx="2926079" cy="342899"/>
          </a:xfrm>
          <a:prstGeom prst="rect">
            <a:avLst/>
          </a:prstGeom>
          <a:noFill/>
          <a:ln>
            <a:noFill/>
          </a:ln>
        </p:spPr>
        <p:txBody>
          <a:bodyPr anchorCtr="0" anchor="t" bIns="91425" lIns="91425" rIns="91425" tIns="91425"/>
          <a:lstStyle>
            <a:lvl1pPr indent="0" lvl="0" marL="0" marR="0" rtl="0" algn="ctr">
              <a:spcBef>
                <a:spcPts val="0"/>
              </a:spcBef>
              <a:buNone/>
              <a:defRPr sz="18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3" name="Shape 373"/>
          <p:cNvSpPr txBox="1"/>
          <p:nvPr>
            <p:ph idx="10" type="dt"/>
          </p:nvPr>
        </p:nvSpPr>
        <p:spPr>
          <a:xfrm>
            <a:off x="457200" y="6377939"/>
            <a:ext cx="2103120" cy="342899"/>
          </a:xfrm>
          <a:prstGeom prst="rect">
            <a:avLst/>
          </a:prstGeom>
          <a:noFill/>
          <a:ln>
            <a:noFill/>
          </a:ln>
        </p:spPr>
        <p:txBody>
          <a:bodyPr anchorCtr="0" anchor="t" bIns="91425" lIns="91425" rIns="91425" tIns="91425"/>
          <a:lstStyle>
            <a:lvl1pPr indent="0" lvl="0" marL="0" marR="0" rtl="0" algn="l">
              <a:spcBef>
                <a:spcPts val="0"/>
              </a:spcBef>
              <a:buNone/>
              <a:defRPr sz="18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4" name="Shape 374"/>
          <p:cNvSpPr txBox="1"/>
          <p:nvPr>
            <p:ph idx="12" type="sldNum"/>
          </p:nvPr>
        </p:nvSpPr>
        <p:spPr>
          <a:xfrm>
            <a:off x="6583679" y="6377939"/>
            <a:ext cx="2103120" cy="342899"/>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lang="en-US" sz="1800">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707" r:id="rId2"/>
    <p:sldLayoutId id="2147483708" r:id="rId3"/>
    <p:sldLayoutId id="2147483709" r:id="rId4"/>
    <p:sldLayoutId id="2147483710" r:id="rId5"/>
    <p:sldLayoutId id="214748371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20.jpg"/><Relationship Id="rId8"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 Id="rId3"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2.xml"/><Relationship Id="rId3" Type="http://schemas.openxmlformats.org/officeDocument/2006/relationships/hyperlink" Target="http://www.pnhp.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7.xml"/><Relationship Id="rId3" Type="http://schemas.openxmlformats.org/officeDocument/2006/relationships/image" Target="../media/image28.png"/><Relationship Id="rId4" Type="http://schemas.openxmlformats.org/officeDocument/2006/relationships/image" Target="../media/image35.png"/><Relationship Id="rId5"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9.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0.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3.xml"/><Relationship Id="rId3" Type="http://schemas.openxmlformats.org/officeDocument/2006/relationships/image" Target="../media/image36.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4.xml"/><Relationship Id="rId3"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5.xml"/><Relationship Id="rId3"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6.xml"/><Relationship Id="rId3"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7.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sp>
        <p:nvSpPr>
          <p:cNvPr id="407" name="Shape 40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descr="DSC01076.jpg" id="408" name="Shape 408"/>
          <p:cNvPicPr preferRelativeResize="0"/>
          <p:nvPr>
            <p:ph idx="1" type="body"/>
          </p:nvPr>
        </p:nvPicPr>
        <p:blipFill rotWithShape="1">
          <a:blip r:embed="rId3">
            <a:alphaModFix/>
          </a:blip>
          <a:srcRect b="0" l="0" r="0" t="0"/>
          <a:stretch/>
        </p:blipFill>
        <p:spPr>
          <a:xfrm>
            <a:off x="457200" y="915808"/>
            <a:ext cx="8229600" cy="45259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9" name="Shape 499"/>
        <p:cNvGrpSpPr/>
        <p:nvPr/>
      </p:nvGrpSpPr>
      <p:grpSpPr>
        <a:xfrm>
          <a:off x="0" y="0"/>
          <a:ext cx="0" cy="0"/>
          <a:chOff x="0" y="0"/>
          <a:chExt cx="0" cy="0"/>
        </a:xfrm>
      </p:grpSpPr>
      <p:pic>
        <p:nvPicPr>
          <p:cNvPr descr="C:\Documents and Settings\Stan Prodes\Desktop\FixIt\Website Graphs\017_AwakeREVISED.jpg" id="500" name="Shape 500"/>
          <p:cNvPicPr preferRelativeResize="0"/>
          <p:nvPr/>
        </p:nvPicPr>
        <p:blipFill rotWithShape="1">
          <a:blip r:embed="rId3">
            <a:alphaModFix/>
          </a:blip>
          <a:srcRect b="0" l="0" r="0" t="0"/>
          <a:stretch/>
        </p:blipFill>
        <p:spPr>
          <a:xfrm>
            <a:off x="0" y="30479"/>
            <a:ext cx="9158738" cy="68275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5" name="Shape 505"/>
        <p:cNvGrpSpPr/>
        <p:nvPr/>
      </p:nvGrpSpPr>
      <p:grpSpPr>
        <a:xfrm>
          <a:off x="0" y="0"/>
          <a:ext cx="0" cy="0"/>
          <a:chOff x="0" y="0"/>
          <a:chExt cx="0" cy="0"/>
        </a:xfrm>
      </p:grpSpPr>
      <p:pic>
        <p:nvPicPr>
          <p:cNvPr descr="C:\Documents and Settings\Stan Prodes\Desktop\091_PerCapitaGraphPercent.jpg" id="506" name="Shape 506"/>
          <p:cNvPicPr preferRelativeResize="0"/>
          <p:nvPr/>
        </p:nvPicPr>
        <p:blipFill rotWithShape="1">
          <a:blip r:embed="rId3">
            <a:alphaModFix/>
          </a:blip>
          <a:srcRect b="0" l="0" r="0" t="0"/>
          <a:stretch/>
        </p:blipFill>
        <p:spPr>
          <a:xfrm>
            <a:off x="0" y="0"/>
            <a:ext cx="9212932"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1" name="Shape 511"/>
        <p:cNvGrpSpPr/>
        <p:nvPr/>
      </p:nvGrpSpPr>
      <p:grpSpPr>
        <a:xfrm>
          <a:off x="0" y="0"/>
          <a:ext cx="0" cy="0"/>
          <a:chOff x="0" y="0"/>
          <a:chExt cx="0" cy="0"/>
        </a:xfrm>
      </p:grpSpPr>
      <p:sp>
        <p:nvSpPr>
          <p:cNvPr id="512" name="Shape 512"/>
          <p:cNvSpPr txBox="1"/>
          <p:nvPr>
            <p:ph type="title"/>
          </p:nvPr>
        </p:nvSpPr>
        <p:spPr>
          <a:xfrm>
            <a:off x="359595" y="171897"/>
            <a:ext cx="842480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Source Sans Pro"/>
              <a:buNone/>
            </a:pPr>
            <a:r>
              <a:rPr b="0" i="0" lang="en-US" sz="4320" u="none" cap="none" strike="noStrike">
                <a:solidFill>
                  <a:schemeClr val="dk1"/>
                </a:solidFill>
                <a:latin typeface="Source Sans Pro"/>
                <a:ea typeface="Source Sans Pro"/>
                <a:cs typeface="Source Sans Pro"/>
                <a:sym typeface="Source Sans Pro"/>
              </a:rPr>
              <a:t>Competitive Markets Sift and Sort</a:t>
            </a:r>
          </a:p>
        </p:txBody>
      </p:sp>
      <p:pic>
        <p:nvPicPr>
          <p:cNvPr id="513" name="Shape 513"/>
          <p:cNvPicPr preferRelativeResize="0"/>
          <p:nvPr/>
        </p:nvPicPr>
        <p:blipFill rotWithShape="1">
          <a:blip r:embed="rId3">
            <a:alphaModFix/>
          </a:blip>
          <a:srcRect b="0" l="0" r="0" t="0"/>
          <a:stretch/>
        </p:blipFill>
        <p:spPr>
          <a:xfrm>
            <a:off x="6318100" y="3720567"/>
            <a:ext cx="2179197" cy="1814441"/>
          </a:xfrm>
          <a:prstGeom prst="rect">
            <a:avLst/>
          </a:prstGeom>
          <a:noFill/>
          <a:ln>
            <a:noFill/>
          </a:ln>
        </p:spPr>
      </p:pic>
      <p:pic>
        <p:nvPicPr>
          <p:cNvPr id="514" name="Shape 514"/>
          <p:cNvPicPr preferRelativeResize="0"/>
          <p:nvPr/>
        </p:nvPicPr>
        <p:blipFill rotWithShape="1">
          <a:blip r:embed="rId4">
            <a:alphaModFix/>
          </a:blip>
          <a:srcRect b="0" l="0" r="0" t="0"/>
          <a:stretch/>
        </p:blipFill>
        <p:spPr>
          <a:xfrm>
            <a:off x="4300069" y="3720567"/>
            <a:ext cx="1707709" cy="1814441"/>
          </a:xfrm>
          <a:prstGeom prst="rect">
            <a:avLst/>
          </a:prstGeom>
          <a:noFill/>
          <a:ln>
            <a:noFill/>
          </a:ln>
        </p:spPr>
      </p:pic>
      <p:sp>
        <p:nvSpPr>
          <p:cNvPr id="515" name="Shape 515"/>
          <p:cNvSpPr txBox="1"/>
          <p:nvPr>
            <p:ph idx="1" type="body"/>
          </p:nvPr>
        </p:nvSpPr>
        <p:spPr>
          <a:xfrm>
            <a:off x="359595" y="1315091"/>
            <a:ext cx="8424809" cy="4674741"/>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600" u="none" cap="none" strike="noStrike">
                <a:solidFill>
                  <a:schemeClr val="dk1"/>
                </a:solidFill>
                <a:latin typeface="Source Sans Pro"/>
                <a:ea typeface="Source Sans Pro"/>
                <a:cs typeface="Source Sans Pro"/>
                <a:sym typeface="Source Sans Pro"/>
              </a:rPr>
              <a:t>Incentive is to Avoid, not Provide Care</a:t>
            </a:r>
          </a:p>
          <a:p>
            <a:pPr indent="-342900" lvl="0" marL="342900" marR="0" rtl="0" algn="l">
              <a:spcBef>
                <a:spcPts val="600"/>
              </a:spcBef>
              <a:spcAft>
                <a:spcPts val="0"/>
              </a:spcAft>
              <a:buClr>
                <a:schemeClr val="dk1"/>
              </a:buClr>
              <a:buSzPct val="100000"/>
              <a:buFont typeface="Arial"/>
              <a:buChar char="•"/>
            </a:pPr>
            <a:r>
              <a:rPr b="0" i="0" lang="en-US" sz="3200" u="none" cap="none" strike="noStrike">
                <a:solidFill>
                  <a:schemeClr val="dk1"/>
                </a:solidFill>
                <a:latin typeface="Source Sans Pro"/>
                <a:ea typeface="Source Sans Pro"/>
                <a:cs typeface="Source Sans Pro"/>
                <a:sym typeface="Source Sans Pro"/>
              </a:rPr>
              <a:t>70% Rule: 70% of costs are generated by the 10% highest risk people</a:t>
            </a:r>
          </a:p>
          <a:p>
            <a:pPr indent="-342900" lvl="0" marL="342900" marR="0" rtl="0" algn="l">
              <a:spcBef>
                <a:spcPts val="600"/>
              </a:spcBef>
              <a:spcAft>
                <a:spcPts val="0"/>
              </a:spcAft>
              <a:buClr>
                <a:schemeClr val="dk1"/>
              </a:buClr>
              <a:buSzPct val="100000"/>
              <a:buFont typeface="Arial"/>
              <a:buChar char="•"/>
            </a:pPr>
            <a:r>
              <a:rPr b="0" i="0" lang="en-US" sz="3200" u="none" cap="none" strike="noStrike">
                <a:solidFill>
                  <a:schemeClr val="dk1"/>
                </a:solidFill>
                <a:latin typeface="Source Sans Pro"/>
                <a:ea typeface="Source Sans Pro"/>
                <a:cs typeface="Source Sans Pro"/>
                <a:sym typeface="Source Sans Pro"/>
              </a:rPr>
              <a:t>Cherry pick</a:t>
            </a:r>
          </a:p>
          <a:p>
            <a:pPr indent="-342900" lvl="0" marL="342900" marR="0" rtl="0" algn="l">
              <a:spcBef>
                <a:spcPts val="600"/>
              </a:spcBef>
              <a:spcAft>
                <a:spcPts val="0"/>
              </a:spcAft>
              <a:buClr>
                <a:schemeClr val="dk1"/>
              </a:buClr>
              <a:buSzPct val="100000"/>
              <a:buFont typeface="Arial"/>
              <a:buChar char="•"/>
            </a:pPr>
            <a:r>
              <a:rPr b="0" i="0" lang="en-US" sz="3200" u="none" cap="none" strike="noStrike">
                <a:solidFill>
                  <a:schemeClr val="dk1"/>
                </a:solidFill>
                <a:latin typeface="Source Sans Pro"/>
                <a:ea typeface="Source Sans Pro"/>
                <a:cs typeface="Source Sans Pro"/>
                <a:sym typeface="Source Sans Pro"/>
              </a:rPr>
              <a:t>Lemon drop</a:t>
            </a:r>
          </a:p>
          <a:p>
            <a:pPr indent="-342900" lvl="0" marL="342900" marR="0" rtl="0" algn="l">
              <a:spcBef>
                <a:spcPts val="600"/>
              </a:spcBef>
              <a:spcAft>
                <a:spcPts val="0"/>
              </a:spcAft>
              <a:buClr>
                <a:schemeClr val="dk1"/>
              </a:buClr>
              <a:buSzPct val="100000"/>
              <a:buFont typeface="Arial"/>
              <a:buChar char="•"/>
            </a:pPr>
            <a:r>
              <a:rPr b="0" i="0" lang="en-US" sz="3200" u="none" cap="none" strike="noStrike">
                <a:solidFill>
                  <a:schemeClr val="dk1"/>
                </a:solidFill>
                <a:latin typeface="Source Sans Pro"/>
                <a:ea typeface="Source Sans Pro"/>
                <a:cs typeface="Source Sans Pro"/>
                <a:sym typeface="Source Sans Pro"/>
              </a:rPr>
              <a:t>Avoid the 10%</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0" st="0"/>
                                            </p:txEl>
                                          </p:spTgt>
                                        </p:tgtEl>
                                        <p:attrNameLst>
                                          <p:attrName>style.visibility</p:attrName>
                                        </p:attrNameLst>
                                      </p:cBhvr>
                                      <p:to>
                                        <p:strVal val="visible"/>
                                      </p:to>
                                    </p:set>
                                    <p:animEffect filter="fade" transition="in">
                                      <p:cBhvr>
                                        <p:cTn dur="500"/>
                                        <p:tgtEl>
                                          <p:spTgt spid="5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1" st="1"/>
                                            </p:txEl>
                                          </p:spTgt>
                                        </p:tgtEl>
                                        <p:attrNameLst>
                                          <p:attrName>style.visibility</p:attrName>
                                        </p:attrNameLst>
                                      </p:cBhvr>
                                      <p:to>
                                        <p:strVal val="visible"/>
                                      </p:to>
                                    </p:set>
                                    <p:animEffect filter="fade" transition="in">
                                      <p:cBhvr>
                                        <p:cTn dur="500"/>
                                        <p:tgtEl>
                                          <p:spTgt spid="5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2" st="2"/>
                                            </p:txEl>
                                          </p:spTgt>
                                        </p:tgtEl>
                                        <p:attrNameLst>
                                          <p:attrName>style.visibility</p:attrName>
                                        </p:attrNameLst>
                                      </p:cBhvr>
                                      <p:to>
                                        <p:strVal val="visible"/>
                                      </p:to>
                                    </p:set>
                                    <p:animEffect filter="fade" transition="in">
                                      <p:cBhvr>
                                        <p:cTn dur="500"/>
                                        <p:tgtEl>
                                          <p:spTgt spid="5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3" st="3"/>
                                            </p:txEl>
                                          </p:spTgt>
                                        </p:tgtEl>
                                        <p:attrNameLst>
                                          <p:attrName>style.visibility</p:attrName>
                                        </p:attrNameLst>
                                      </p:cBhvr>
                                      <p:to>
                                        <p:strVal val="visible"/>
                                      </p:to>
                                    </p:set>
                                    <p:animEffect filter="fade" transition="in">
                                      <p:cBhvr>
                                        <p:cTn dur="500"/>
                                        <p:tgtEl>
                                          <p:spTgt spid="5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4" st="4"/>
                                            </p:txEl>
                                          </p:spTgt>
                                        </p:tgtEl>
                                        <p:attrNameLst>
                                          <p:attrName>style.visibility</p:attrName>
                                        </p:attrNameLst>
                                      </p:cBhvr>
                                      <p:to>
                                        <p:strVal val="visible"/>
                                      </p:to>
                                    </p:set>
                                    <p:animEffect filter="fade" transition="in">
                                      <p:cBhvr>
                                        <p:cTn dur="500"/>
                                        <p:tgtEl>
                                          <p:spTgt spid="51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0" name="Shape 520"/>
        <p:cNvGrpSpPr/>
        <p:nvPr/>
      </p:nvGrpSpPr>
      <p:grpSpPr>
        <a:xfrm>
          <a:off x="0" y="0"/>
          <a:ext cx="0" cy="0"/>
          <a:chOff x="0" y="0"/>
          <a:chExt cx="0" cy="0"/>
        </a:xfrm>
      </p:grpSpPr>
      <p:sp>
        <p:nvSpPr>
          <p:cNvPr id="521" name="Shape 521"/>
          <p:cNvSpPr txBox="1"/>
          <p:nvPr>
            <p:ph type="title"/>
          </p:nvPr>
        </p:nvSpPr>
        <p:spPr>
          <a:xfrm>
            <a:off x="307975" y="152198"/>
            <a:ext cx="8647117"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3600" u="none" cap="none" strike="noStrike">
                <a:solidFill>
                  <a:srgbClr val="003300"/>
                </a:solidFill>
                <a:latin typeface="Source Sans Pro"/>
                <a:ea typeface="Source Sans Pro"/>
                <a:cs typeface="Source Sans Pro"/>
                <a:sym typeface="Source Sans Pro"/>
              </a:rPr>
              <a:t>Good Business Leaders, Wrong Business</a:t>
            </a:r>
            <a:br>
              <a:rPr b="0" i="0" lang="en-US" sz="3600" u="none" cap="none" strike="noStrike">
                <a:solidFill>
                  <a:srgbClr val="003300"/>
                </a:solidFill>
                <a:latin typeface="Source Sans Pro"/>
                <a:ea typeface="Source Sans Pro"/>
                <a:cs typeface="Source Sans Pro"/>
                <a:sym typeface="Source Sans Pro"/>
              </a:rPr>
            </a:br>
            <a:r>
              <a:rPr b="0" i="0" lang="en-US" sz="2400" u="none" cap="none" strike="noStrike">
                <a:solidFill>
                  <a:schemeClr val="dk1"/>
                </a:solidFill>
                <a:latin typeface="Source Sans Pro"/>
                <a:ea typeface="Source Sans Pro"/>
                <a:cs typeface="Source Sans Pro"/>
                <a:sym typeface="Source Sans Pro"/>
              </a:rPr>
              <a:t>2012 figures</a:t>
            </a:r>
            <a:br>
              <a:rPr b="0" i="0" lang="en-US" sz="2400" u="none" cap="none" strike="noStrike">
                <a:solidFill>
                  <a:schemeClr val="dk1"/>
                </a:solidFill>
                <a:latin typeface="Source Sans Pro"/>
                <a:ea typeface="Source Sans Pro"/>
                <a:cs typeface="Source Sans Pro"/>
                <a:sym typeface="Source Sans Pro"/>
              </a:rPr>
            </a:br>
          </a:p>
        </p:txBody>
      </p:sp>
      <p:sp>
        <p:nvSpPr>
          <p:cNvPr id="522" name="Shape 522"/>
          <p:cNvSpPr txBox="1"/>
          <p:nvPr/>
        </p:nvSpPr>
        <p:spPr>
          <a:xfrm>
            <a:off x="3372348" y="5077423"/>
            <a:ext cx="2057400" cy="928458"/>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SzPct val="25000"/>
              <a:buNone/>
            </a:pPr>
            <a:r>
              <a:rPr lang="en-US" sz="2000">
                <a:solidFill>
                  <a:srgbClr val="003300"/>
                </a:solidFill>
                <a:latin typeface="Source Sans Pro"/>
                <a:ea typeface="Source Sans Pro"/>
                <a:cs typeface="Source Sans Pro"/>
                <a:sym typeface="Source Sans Pro"/>
              </a:rPr>
              <a:t>Mark Bartolini, Aetna, </a:t>
            </a:r>
          </a:p>
          <a:p>
            <a:pPr indent="0" lvl="0" marL="0" marR="0" rtl="0" algn="ctr">
              <a:lnSpc>
                <a:spcPct val="90000"/>
              </a:lnSpc>
              <a:spcBef>
                <a:spcPts val="0"/>
              </a:spcBef>
              <a:buSzPct val="25000"/>
              <a:buNone/>
            </a:pPr>
            <a:r>
              <a:rPr lang="en-US" sz="2000">
                <a:solidFill>
                  <a:srgbClr val="003300"/>
                </a:solidFill>
                <a:latin typeface="Source Sans Pro"/>
                <a:ea typeface="Source Sans Pro"/>
                <a:cs typeface="Source Sans Pro"/>
                <a:sym typeface="Source Sans Pro"/>
              </a:rPr>
              <a:t>$49 million</a:t>
            </a:r>
          </a:p>
        </p:txBody>
      </p:sp>
      <p:sp>
        <p:nvSpPr>
          <p:cNvPr id="523" name="Shape 523"/>
          <p:cNvSpPr txBox="1"/>
          <p:nvPr/>
        </p:nvSpPr>
        <p:spPr>
          <a:xfrm>
            <a:off x="155575" y="4967648"/>
            <a:ext cx="2286000" cy="928458"/>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SzPct val="25000"/>
              <a:buNone/>
            </a:pPr>
            <a:r>
              <a:rPr lang="en-US" sz="2000">
                <a:solidFill>
                  <a:srgbClr val="003300"/>
                </a:solidFill>
                <a:latin typeface="Source Sans Pro"/>
                <a:ea typeface="Source Sans Pro"/>
                <a:cs typeface="Source Sans Pro"/>
                <a:sym typeface="Source Sans Pro"/>
              </a:rPr>
              <a:t>Steven Hemsley, United Health Group, $49 million</a:t>
            </a:r>
          </a:p>
        </p:txBody>
      </p:sp>
      <p:pic>
        <p:nvPicPr>
          <p:cNvPr descr="http://media.glassdoor.com/people/ceo/1991/unitedhealth-group-steve-hemsley.jpg" id="524" name="Shape 524"/>
          <p:cNvPicPr preferRelativeResize="0"/>
          <p:nvPr/>
        </p:nvPicPr>
        <p:blipFill rotWithShape="1">
          <a:blip r:embed="rId3">
            <a:alphaModFix/>
          </a:blip>
          <a:srcRect b="0" l="0" r="0" t="0"/>
          <a:stretch/>
        </p:blipFill>
        <p:spPr>
          <a:xfrm>
            <a:off x="769620" y="3596048"/>
            <a:ext cx="1097279" cy="1371599"/>
          </a:xfrm>
          <a:prstGeom prst="rect">
            <a:avLst/>
          </a:prstGeom>
          <a:noFill/>
          <a:ln cap="flat" cmpd="sng" w="9525">
            <a:solidFill>
              <a:schemeClr val="dk1"/>
            </a:solidFill>
            <a:prstDash val="solid"/>
            <a:round/>
            <a:headEnd len="med" w="med" type="none"/>
            <a:tailEnd len="med" w="med" type="none"/>
          </a:ln>
          <a:effectLst>
            <a:outerShdw blurRad="292100" rotWithShape="0" algn="tl" dir="2700000" dist="139700">
              <a:srgbClr val="333333">
                <a:alpha val="64705"/>
              </a:srgbClr>
            </a:outerShdw>
          </a:effectLst>
        </p:spPr>
      </p:pic>
      <p:grpSp>
        <p:nvGrpSpPr>
          <p:cNvPr id="525" name="Shape 525"/>
          <p:cNvGrpSpPr/>
          <p:nvPr/>
        </p:nvGrpSpPr>
        <p:grpSpPr>
          <a:xfrm>
            <a:off x="460375" y="1117596"/>
            <a:ext cx="1676399" cy="2390677"/>
            <a:chOff x="3936616" y="1507063"/>
            <a:chExt cx="1676399" cy="2390677"/>
          </a:xfrm>
        </p:grpSpPr>
        <p:pic>
          <p:nvPicPr>
            <p:cNvPr descr="http://assets.fiercemarkets.com/files/healthcare/fierceimages/wellpointangelabraly1_0.jpg" id="526" name="Shape 526"/>
            <p:cNvPicPr preferRelativeResize="0"/>
            <p:nvPr/>
          </p:nvPicPr>
          <p:blipFill rotWithShape="1">
            <a:blip r:embed="rId4">
              <a:alphaModFix/>
            </a:blip>
            <a:srcRect b="0" l="0" r="0" t="0"/>
            <a:stretch/>
          </p:blipFill>
          <p:spPr>
            <a:xfrm>
              <a:off x="4170901" y="1507063"/>
              <a:ext cx="1207827" cy="1371599"/>
            </a:xfrm>
            <a:prstGeom prst="rect">
              <a:avLst/>
            </a:prstGeom>
            <a:noFill/>
            <a:ln cap="flat" cmpd="sng" w="9525">
              <a:solidFill>
                <a:schemeClr val="dk1"/>
              </a:solidFill>
              <a:prstDash val="solid"/>
              <a:round/>
              <a:headEnd len="med" w="med" type="none"/>
              <a:tailEnd len="med" w="med" type="none"/>
            </a:ln>
            <a:effectLst>
              <a:outerShdw blurRad="292100" rotWithShape="0" algn="tl" dir="2700000" dist="139700">
                <a:srgbClr val="333333">
                  <a:alpha val="64705"/>
                </a:srgbClr>
              </a:outerShdw>
            </a:effectLst>
          </p:spPr>
        </p:pic>
        <p:sp>
          <p:nvSpPr>
            <p:cNvPr id="527" name="Shape 527"/>
            <p:cNvSpPr txBox="1"/>
            <p:nvPr/>
          </p:nvSpPr>
          <p:spPr>
            <a:xfrm>
              <a:off x="3936616" y="2969282"/>
              <a:ext cx="1676399" cy="928458"/>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SzPct val="25000"/>
                <a:buNone/>
              </a:pPr>
              <a:r>
                <a:rPr lang="en-US" sz="2000">
                  <a:solidFill>
                    <a:srgbClr val="003300"/>
                  </a:solidFill>
                  <a:latin typeface="Source Sans Pro"/>
                  <a:ea typeface="Source Sans Pro"/>
                  <a:cs typeface="Source Sans Pro"/>
                  <a:sym typeface="Source Sans Pro"/>
                </a:rPr>
                <a:t>Angela Braly, WellPoint</a:t>
              </a:r>
            </a:p>
            <a:p>
              <a:pPr indent="0" lvl="0" marL="0" marR="0" rtl="0" algn="ctr">
                <a:lnSpc>
                  <a:spcPct val="90000"/>
                </a:lnSpc>
                <a:spcBef>
                  <a:spcPts val="0"/>
                </a:spcBef>
                <a:buSzPct val="25000"/>
                <a:buNone/>
              </a:pPr>
              <a:r>
                <a:rPr lang="en-US" sz="2000">
                  <a:solidFill>
                    <a:srgbClr val="003300"/>
                  </a:solidFill>
                  <a:latin typeface="Source Sans Pro"/>
                  <a:ea typeface="Source Sans Pro"/>
                  <a:cs typeface="Source Sans Pro"/>
                  <a:sym typeface="Source Sans Pro"/>
                </a:rPr>
                <a:t>$21 million</a:t>
              </a:r>
            </a:p>
          </p:txBody>
        </p:sp>
      </p:grpSp>
      <p:pic>
        <p:nvPicPr>
          <p:cNvPr descr="http://images.forbes.com/media/lists/12/2006/AG0Q.jpg" id="528" name="Shape 528"/>
          <p:cNvPicPr preferRelativeResize="0"/>
          <p:nvPr/>
        </p:nvPicPr>
        <p:blipFill rotWithShape="1">
          <a:blip r:embed="rId5">
            <a:alphaModFix/>
          </a:blip>
          <a:srcRect b="0" l="0" r="0" t="0"/>
          <a:stretch/>
        </p:blipFill>
        <p:spPr>
          <a:xfrm>
            <a:off x="7007846" y="3508273"/>
            <a:ext cx="1159452" cy="1481521"/>
          </a:xfrm>
          <a:prstGeom prst="rect">
            <a:avLst/>
          </a:prstGeom>
          <a:noFill/>
          <a:ln cap="flat" cmpd="sng" w="9525">
            <a:solidFill>
              <a:schemeClr val="dk1"/>
            </a:solidFill>
            <a:prstDash val="solid"/>
            <a:round/>
            <a:headEnd len="med" w="med" type="none"/>
            <a:tailEnd len="med" w="med" type="none"/>
          </a:ln>
          <a:effectLst>
            <a:outerShdw blurRad="292100" rotWithShape="0" algn="tl" dir="2700000" dist="139700">
              <a:srgbClr val="333333">
                <a:alpha val="64705"/>
              </a:srgbClr>
            </a:outerShdw>
          </a:effectLst>
        </p:spPr>
      </p:pic>
      <p:sp>
        <p:nvSpPr>
          <p:cNvPr id="529" name="Shape 529"/>
          <p:cNvSpPr txBox="1"/>
          <p:nvPr/>
        </p:nvSpPr>
        <p:spPr>
          <a:xfrm>
            <a:off x="6465892" y="5077894"/>
            <a:ext cx="2489199" cy="928458"/>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SzPct val="25000"/>
              <a:buNone/>
            </a:pPr>
            <a:r>
              <a:rPr lang="en-US" sz="2000">
                <a:solidFill>
                  <a:srgbClr val="003300"/>
                </a:solidFill>
                <a:latin typeface="Source Sans Pro"/>
                <a:ea typeface="Source Sans Pro"/>
                <a:cs typeface="Source Sans Pro"/>
                <a:sym typeface="Source Sans Pro"/>
              </a:rPr>
              <a:t>Michael McCallister  Humana</a:t>
            </a:r>
          </a:p>
          <a:p>
            <a:pPr indent="0" lvl="0" marL="0" marR="0" rtl="0" algn="ctr">
              <a:lnSpc>
                <a:spcPct val="90000"/>
              </a:lnSpc>
              <a:spcBef>
                <a:spcPts val="0"/>
              </a:spcBef>
              <a:buSzPct val="25000"/>
              <a:buNone/>
            </a:pPr>
            <a:r>
              <a:rPr lang="en-US" sz="2000">
                <a:solidFill>
                  <a:srgbClr val="003300"/>
                </a:solidFill>
                <a:latin typeface="Source Sans Pro"/>
                <a:ea typeface="Source Sans Pro"/>
                <a:cs typeface="Source Sans Pro"/>
                <a:sym typeface="Source Sans Pro"/>
              </a:rPr>
              <a:t>$7 million</a:t>
            </a:r>
          </a:p>
        </p:txBody>
      </p:sp>
      <p:sp>
        <p:nvSpPr>
          <p:cNvPr id="530" name="Shape 530"/>
          <p:cNvSpPr txBox="1"/>
          <p:nvPr/>
        </p:nvSpPr>
        <p:spPr>
          <a:xfrm>
            <a:off x="6654800" y="2595794"/>
            <a:ext cx="1828800" cy="928458"/>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SzPct val="25000"/>
              <a:buNone/>
            </a:pPr>
            <a:r>
              <a:rPr lang="en-US" sz="2000">
                <a:solidFill>
                  <a:srgbClr val="003300"/>
                </a:solidFill>
                <a:latin typeface="Source Sans Pro"/>
                <a:ea typeface="Source Sans Pro"/>
                <a:cs typeface="Source Sans Pro"/>
                <a:sym typeface="Source Sans Pro"/>
              </a:rPr>
              <a:t>David Cordony Cigna</a:t>
            </a:r>
          </a:p>
          <a:p>
            <a:pPr indent="0" lvl="0" marL="0" marR="0" rtl="0" algn="ctr">
              <a:lnSpc>
                <a:spcPct val="90000"/>
              </a:lnSpc>
              <a:spcBef>
                <a:spcPts val="0"/>
              </a:spcBef>
              <a:buSzPct val="25000"/>
              <a:buNone/>
            </a:pPr>
            <a:r>
              <a:rPr lang="en-US" sz="2000">
                <a:solidFill>
                  <a:srgbClr val="003300"/>
                </a:solidFill>
                <a:latin typeface="Source Sans Pro"/>
                <a:ea typeface="Source Sans Pro"/>
                <a:cs typeface="Source Sans Pro"/>
                <a:sym typeface="Source Sans Pro"/>
              </a:rPr>
              <a:t>$13 million</a:t>
            </a:r>
          </a:p>
        </p:txBody>
      </p:sp>
      <p:sp>
        <p:nvSpPr>
          <p:cNvPr descr="data:image/jpeg;base64,/9j/4AAQSkZJRgABAQAAAQABAAD/2wCEAAkGBwgHBgkIBwgKCgkLDRYPDQwMDRsUFRAWIB0iIiAdHx8kKDQsJCYxJx8fLT0tMTU3Ojo6Iys/RD84QzQ5OjcBCgoKDQwNGg8PGjclHyU3Nzc3Nzc3Nzc3Nzc3Nzc3Nzc3Nzc3Nzc3Nzc3Nzc3Nzc3Nzc3Nzc3Nzc3Nzc3Nzc3N//AABEIAGAASAMBIgACEQEDEQH/xAAbAAACAwEBAQAAAAAAAAAAAAAFBgACBAEDB//EADUQAAEDAwEFBQUIAwAAAAAAAAEAAgMEBREhBhIxQVETcYGRoSIyYcHRBxQjUlNisfAzQuH/xAAZAQACAwEAAAAAAAAAAAAAAAAABAECAwX/xAAhEQACAgICAgMBAAAAAAAAAAAAAgEDBBESITFCEzJBIv/aAAwDAQACEQMRAD8A8otSt0Lc8llhZgojTtVgLsiQ28XmjtYLJC6Wf9KPiO88AiFzqvuFvkqAN54w1g6uOg9UCp9iai4QOqZ6ovqH5cd4aEnqs3sVPJolbP8AWAZJtlPnMdFHudHP1RC2bUUNa7s6kfdn/uPs+a9aX7Ppns3p5Wwgf6gbyEXfZQUrnOjmyG8MtxlU+dN62XnGsiN6G98WiyyxoVsTcJaiOegndvdgA6Mnju51Hhp5pgmjWxgCJG45KLRMzVRSB6QjVEIAsMYwVthKAMW1Bd91o2N1DqtmR10Kdre+nZEyISRh5GjSRlJm0EL5YKN7fdiqmOf3YI+aYaO3yOxUOlG63J3GsA05a8cpHJ1LQdDFiYWQtWyxU8JfM9sbOpSbtJJDNRl0D2vy7RzeCYJ5RNcaaCb3Oz4O5nqht2tEcEMxE8rw8H2JDkE9QloiPI3ptaELYp3Z7Qvid7z4nA94IPyTvMNEp2K3SC+Prmuc1jThhAzkkYOfApuqBhdNH5QcixJUG1DVxSo5qLQzIw4K1wuWMaFaIkAEN3tonRZGHDGqK0dUYrfGx7cB+Gh/U9O9B4nYWtlb2TBBKfw3nRKZFe/6HcW30k03OjmwypmMpETdR2RA01496xXypfNbYZ3NLQ8OwCMHQZz5/wArdWPjfTBri5zf3EnCUrvcjW1DqeA5AG4AOTefySut+B5mlY0abDSObTMncdH7zsenyWyc6LJYbjTzwPomktnpTuvY7iRycPgcrXPnVdJFhV6ORY0s3YMnPFdXJ+JUVyhcjBWepu1DQnFRUNa78o9o+QSZcL/X1pID+wiOm5GceZ4lDMIIHGs2yawbtvp95/55tAPALdsjUy3qKudWu3pHFoGNAAOAA9UghOf2cv3TVs6Bjh6rampbW4N+lGsmuOUDDV2+cxEG4S9njVvReVFao4I3uGfiV7Vt6pDIXxsLooziV2cbwHT681pu1xggsMtfTjLOz/DBGNToAR3qmNiLNrc53CjWVkNXWsqupY+YXSrlpr/LUUUro3xuwHt8ijVDtlKQGXGEPH6kQwfEfTCVne1IXOOSVwDqoeeTTIvHUaH2O82+q/xVTATyflp9VxIRA5aKKpJ3IwuZVcqZRsgvnRNv2cYfdKiN3Aw5I7iPqlAI5shcBbry2R3uvje09+Mj1AHitaG4WRJWxZZdQNu0ojlrZKaDGXQlriOAIOR80J2quWbBbqNjjvv9qXTHu6YPifRbeyLaiJxOuSXHqQPqf6Ul3Kbtq2VwJ3Q4hoPILKrKlms17HTzsRaqKo32pn4HKpxJXXcFM5Qc4sFFwFRT0B45VuSodMK44KAOhWBwQemq4FbGhQTE67HitrBHaXVWgLogW56kf9/n4pGGvFEaquMlmpabOocc9w4f34IeFjSnGJHs/I+Zl1+QVJ4Ac1AFYt5qYW4gV5hRVz7YUUAf/9k=" id="531" name="Shape 531"/>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rgbClr val="003300"/>
              </a:solidFill>
              <a:latin typeface="Calibri"/>
              <a:ea typeface="Calibri"/>
              <a:cs typeface="Calibri"/>
              <a:sym typeface="Calibri"/>
            </a:endParaRPr>
          </a:p>
        </p:txBody>
      </p:sp>
      <p:sp>
        <p:nvSpPr>
          <p:cNvPr descr="data:image/jpeg;base64,/9j/4AAQSkZJRgABAQAAAQABAAD/2wCEAAkGBwgHBgkIBwgKCgkLDRYPDQwMDRsUFRAWIB0iIiAdHx8kKDQsJCYxJx8fLT0tMTU3Ojo6Iys/RD84QzQ5OjcBCgoKDQwNGg8PGjclHyU3Nzc3Nzc3Nzc3Nzc3Nzc3Nzc3Nzc3Nzc3Nzc3Nzc3Nzc3Nzc3Nzc3Nzc3Nzc3Nzc3N//AABEIAGAASAMBIgACEQEDEQH/xAAbAAACAwEBAQAAAAAAAAAAAAAFBgACBAEDB//EADUQAAEDAwEFBQUIAwAAAAAAAAEAAgMEBREhBhIxQVETcYGRoSIyYcHRBxQjUlNisfAzQuH/xAAZAQACAwEAAAAAAAAAAAAAAAAABAECAwX/xAAhEQACAgICAgMBAAAAAAAAAAAAAgEDBBESITFCEzJBIv/aAAwDAQACEQMRAD8A8otSt0Lc8llhZgojTtVgLsiQ28XmjtYLJC6Wf9KPiO88AiFzqvuFvkqAN54w1g6uOg9UCp9iai4QOqZ6ovqH5cd4aEnqs3sVPJolbP8AWAZJtlPnMdFHudHP1RC2bUUNa7s6kfdn/uPs+a9aX7Ppns3p5Wwgf6gbyEXfZQUrnOjmyG8MtxlU+dN62XnGsiN6G98WiyyxoVsTcJaiOegndvdgA6Mnju51Hhp5pgmjWxgCJG45KLRMzVRSB6QjVEIAsMYwVthKAMW1Bd91o2N1DqtmR10Kdre+nZEyISRh5GjSRlJm0EL5YKN7fdiqmOf3YI+aYaO3yOxUOlG63J3GsA05a8cpHJ1LQdDFiYWQtWyxU8JfM9sbOpSbtJJDNRl0D2vy7RzeCYJ5RNcaaCb3Oz4O5nqht2tEcEMxE8rw8H2JDkE9QloiPI3ptaELYp3Z7Qvid7z4nA94IPyTvMNEp2K3SC+Prmuc1jThhAzkkYOfApuqBhdNH5QcixJUG1DVxSo5qLQzIw4K1wuWMaFaIkAEN3tonRZGHDGqK0dUYrfGx7cB+Gh/U9O9B4nYWtlb2TBBKfw3nRKZFe/6HcW30k03OjmwypmMpETdR2RA01496xXypfNbYZ3NLQ8OwCMHQZz5/wArdWPjfTBri5zf3EnCUrvcjW1DqeA5AG4AOTefySut+B5mlY0abDSObTMncdH7zsenyWyc6LJYbjTzwPomktnpTuvY7iRycPgcrXPnVdJFhV6ORY0s3YMnPFdXJ+JUVyhcjBWepu1DQnFRUNa78o9o+QSZcL/X1pID+wiOm5GceZ4lDMIIHGs2yawbtvp95/55tAPALdsjUy3qKudWu3pHFoGNAAOAA9UghOf2cv3TVs6Bjh6rampbW4N+lGsmuOUDDV2+cxEG4S9njVvReVFao4I3uGfiV7Vt6pDIXxsLooziV2cbwHT681pu1xggsMtfTjLOz/DBGNToAR3qmNiLNrc53CjWVkNXWsqupY+YXSrlpr/LUUUro3xuwHt8ijVDtlKQGXGEPH6kQwfEfTCVne1IXOOSVwDqoeeTTIvHUaH2O82+q/xVTATyflp9VxIRA5aKKpJ3IwuZVcqZRsgvnRNv2cYfdKiN3Aw5I7iPqlAI5shcBbry2R3uvje09+Mj1AHitaG4WRJWxZZdQNu0ojlrZKaDGXQlriOAIOR80J2quWbBbqNjjvv9qXTHu6YPifRbeyLaiJxOuSXHqQPqf6Ul3Kbtq2VwJ3Q4hoPILKrKlms17HTzsRaqKo32pn4HKpxJXXcFM5Qc4sFFwFRT0B45VuSodMK44KAOhWBwQemq4FbGhQTE67HitrBHaXVWgLogW56kf9/n4pGGvFEaquMlmpabOocc9w4f34IeFjSnGJHs/I+Zl1+QVJ4Ac1AFYt5qYW4gV5hRVz7YUUAf/9k=" id="532" name="Shape 532"/>
          <p:cNvSpPr/>
          <p:nvPr/>
        </p:nvSpPr>
        <p:spPr>
          <a:xfrm>
            <a:off x="307975" y="7937"/>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rgbClr val="003300"/>
              </a:solidFill>
              <a:latin typeface="Calibri"/>
              <a:ea typeface="Calibri"/>
              <a:cs typeface="Calibri"/>
              <a:sym typeface="Calibri"/>
            </a:endParaRPr>
          </a:p>
        </p:txBody>
      </p:sp>
      <p:pic>
        <p:nvPicPr>
          <p:cNvPr descr="https://encrypted-tbn1.gstatic.com/images?q=tbn:ANd9GcQtGs6r6NHjZF4uVvHUGz5IUKFXb4biYzbSQyOxk4e89Q96sRIEGw" id="533" name="Shape 533"/>
          <p:cNvPicPr preferRelativeResize="0"/>
          <p:nvPr/>
        </p:nvPicPr>
        <p:blipFill rotWithShape="1">
          <a:blip r:embed="rId6">
            <a:alphaModFix/>
          </a:blip>
          <a:srcRect b="0" l="0" r="0" t="0"/>
          <a:stretch/>
        </p:blipFill>
        <p:spPr>
          <a:xfrm>
            <a:off x="7007846" y="1100033"/>
            <a:ext cx="1159452" cy="1389162"/>
          </a:xfrm>
          <a:prstGeom prst="rect">
            <a:avLst/>
          </a:prstGeom>
          <a:noFill/>
          <a:ln cap="flat" cmpd="sng" w="9525">
            <a:solidFill>
              <a:schemeClr val="dk1"/>
            </a:solidFill>
            <a:prstDash val="solid"/>
            <a:round/>
            <a:headEnd len="med" w="med" type="none"/>
            <a:tailEnd len="med" w="med" type="none"/>
          </a:ln>
          <a:effectLst>
            <a:outerShdw blurRad="292100" rotWithShape="0" algn="tl" dir="2700000" dist="139700">
              <a:srgbClr val="333333">
                <a:alpha val="64705"/>
              </a:srgbClr>
            </a:outerShdw>
          </a:effectLst>
        </p:spPr>
      </p:pic>
      <p:grpSp>
        <p:nvGrpSpPr>
          <p:cNvPr id="534" name="Shape 534"/>
          <p:cNvGrpSpPr/>
          <p:nvPr/>
        </p:nvGrpSpPr>
        <p:grpSpPr>
          <a:xfrm>
            <a:off x="3579772" y="1100034"/>
            <a:ext cx="1849976" cy="2312589"/>
            <a:chOff x="5601857" y="1523366"/>
            <a:chExt cx="1849976" cy="2312589"/>
          </a:xfrm>
        </p:grpSpPr>
        <p:sp>
          <p:nvSpPr>
            <p:cNvPr id="535" name="Shape 535"/>
            <p:cNvSpPr txBox="1"/>
            <p:nvPr/>
          </p:nvSpPr>
          <p:spPr>
            <a:xfrm>
              <a:off x="5601857" y="2907496"/>
              <a:ext cx="1849976" cy="928458"/>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SzPct val="25000"/>
                <a:buNone/>
              </a:pPr>
              <a:r>
                <a:rPr lang="en-US" sz="2000">
                  <a:solidFill>
                    <a:srgbClr val="003300"/>
                  </a:solidFill>
                  <a:latin typeface="Source Sans Pro"/>
                  <a:ea typeface="Source Sans Pro"/>
                  <a:cs typeface="Source Sans Pro"/>
                  <a:sym typeface="Source Sans Pro"/>
                </a:rPr>
                <a:t>George Paz, ExpressScripts $59 million</a:t>
              </a:r>
            </a:p>
          </p:txBody>
        </p:sp>
        <p:pic>
          <p:nvPicPr>
            <p:cNvPr descr="http://www.nndb.com/people/406/000126028/george-paz-1-sized.jpg" id="536" name="Shape 536"/>
            <p:cNvPicPr preferRelativeResize="0"/>
            <p:nvPr/>
          </p:nvPicPr>
          <p:blipFill rotWithShape="1">
            <a:blip r:embed="rId7">
              <a:alphaModFix/>
            </a:blip>
            <a:srcRect b="0" l="0" r="0" t="0"/>
            <a:stretch/>
          </p:blipFill>
          <p:spPr>
            <a:xfrm>
              <a:off x="5969337" y="1523366"/>
              <a:ext cx="1017637" cy="1371599"/>
            </a:xfrm>
            <a:prstGeom prst="rect">
              <a:avLst/>
            </a:prstGeom>
            <a:noFill/>
            <a:ln cap="flat" cmpd="sng" w="9525">
              <a:solidFill>
                <a:schemeClr val="dk1"/>
              </a:solidFill>
              <a:prstDash val="solid"/>
              <a:round/>
              <a:headEnd len="med" w="med" type="none"/>
              <a:tailEnd len="med" w="med" type="none"/>
            </a:ln>
            <a:effectLst>
              <a:outerShdw blurRad="292100" rotWithShape="0" algn="tl" dir="2700000" dist="139700">
                <a:srgbClr val="333333">
                  <a:alpha val="64705"/>
                </a:srgbClr>
              </a:outerShdw>
            </a:effectLst>
          </p:spPr>
        </p:pic>
      </p:grpSp>
      <p:sp>
        <p:nvSpPr>
          <p:cNvPr descr="data:image/jpeg;base64,/9j/4AAQSkZJRgABAQAAAQABAAD/2wCEAAkGBhQSERUUExQVFRQVGBQXFBUUFBQVFxQUFBcVFBQUFRUXHCYeFxkkGRQUHy8gJCcpLCwsFR4xNTAqNSYrLCkBCQoKDgwOGg8PFykcHBwpKSkpKSkpKSkpKSkpKSkpKSkpKS8sMC0pKSksLCwsKSkpLCwpKikwKSwpKTUsKSkpMf/AABEIAQoAvgMBIgACEQEDEQH/xAAcAAACAwEBAQEAAAAAAAAAAAAFBgIDBAcBAAj/xAA/EAABAwIEAwYEAwcDBAMBAAABAAIRAwQFEiExBkFREyJhcYGRMqGxwQdC8BQjUmKS0eFysvElM4LCFoOiFf/EABkBAAMBAQEAAAAAAAAAAAAAAAABAgMEBf/EACcRAQEAAgICAgEDBQEAAAAAAAABAhEhMQNBEvAEMlFhI3GB4fET/9oADAMBAAIRAxEAPwDbwfS7gRbGvgWThOlFMLZjvwrnnZ3oMtm/u0HxAao9TZ+7CCX41V3tlAaoFSQtNUKkhENKzbL2+YXVsLZFMeS5hhjJqt811WybDApvbTHos8Sa1GjxWxre4PJY8b1rtHit7x3VpOmeX6gG/wB0KqBEcRuGgxInpIQ6ldNOkDoYP21VS6TMbVUKQC2Ptt8gJ2A3+U7FW2+Fk5SQYO8tIjzH3EhXMoVwrA4aL2gNFfcWhbP2mPde/s5aBodQDt11WPnu9aa+Ka7Dbwahb7dvdCxXXxBEqTdAuWumPCFixJ8MK3kIRj9SGQlOzoBYU8z5TPTZoguDUdUwtatmVZK7A1pKXKdLtHuKO43VysWbBrTuz1SDo3DVOKY8lLHQtGA04pjyVONjUK8e0ZdMpZDB5IDfDVMlZvdS9ejVO9soD1WqktWqqFSQnDasDpzWauo0BDB5Lm/DdOa4T3jGM07WgalQ7DRojM48g0c1N7a49FnHb5lOtmeYA9/Qc0Cv+OX1JZSaG/zHUx1iICBYvjTrmsXu7jZOVvTzPM/3We3cIiNPZX6L4ze2skHYOc4mSXHn+uZK229m4QTAHnH3WSjXIMhoPWZB08VrtKJfUB0DZkyRtrIHVTWkg3h1YAkO1bPtO0EawVruavZnuuGSSRLtgR0jRDjWY4ZGuiNQYiOuv62WfFKoFXNBDYAbzmByn7hLatLHUw94FR+2m+40gaI9klo72h5AfcaeiXLJ7S8EyPAHn4k7IpXdA0IbMc99AYA9UbGlFzhhzCAdT7evRXOoxpvC00PhkydjOXT1MKxzGEanKfMmfTkouOxOA4hL3ED9QEx1QAYmUrYu6aizk5VWrBqWiMNasOGshq359FozL+OOzPDUVsaEMCEluev5I/EAJUHvCGRTCwYv8YRbDmwwITiOtUea0xZZ9I3Q7qXb1Md7sl28TZhlQKhwWioqXBOGK8LkCoXEwAJJPIDdAONuJP2mtDTFNmjRsT1J8VZeXhZScGyHPIHoN/sll1Il2yJOWs6e0WwJJ15eHirmV5OnPn9VVWZAjnzUKQRauQZpVhGpW+3vWgQ4CDzPyP6BQai2Qrf2QnlKjbTQzTtfzDvA7wRt4jdaW0szGiZHQn0lCLK0eDLSR+vHdM1laOJBPr3QJ84U3JeOFobUtsmnLy+60UazSQSdR1RyrhDXD9aLEcOLTpqOqj5NL4xKnHZaHfbcoHWpuFSZ01kbRH6CY7OjA218NkP4jw45WuJ1mNOUq9s7gqujmbIA0B/X0SVda1SnDCnk09IMTptulevQis4ePt4Is9sv4E6NLuBfP7rSr20iWiFlv6RawypTGLCKUvJ8UwFmiF4FS0lE7t8AIN0C0b3Agt1rVCO0hDfRAn61Vtixz6Rv9kuXaYcQKXbooQwVFQ5X1FS5MMl5SJI6CPnJWF9vGu5PyCNX4bEczp5QBJQu9cBAHr4wI+sobwOfTUabNVYVOizVRW2MarSjJTJh1iCgNi0pnwcgka6rDKunCQSoWAHL9eCJW1uF8W9xW2mynbXWlhtAVMWA5+3JXNcrmFNKinSGwA06KF/Zh9NzTzGnh0WqIUSUAo4C3s6jmkabOHnsY80Fxy1y3J03g/Yx11CZMUomnXDxs4ajkeoQri/uOpuOuh9Botpzi4vJNZIURosWNnuqhuPNCw4li+fklpmM4NThq+xd8QhlnjBa3QKNxfuedRCRuxD4fRAGa1Sj9X4T5IBb/G5bYsM1OIlL10UexEpfuShLG9QpjXy1PkNVJ6iw7+RTOdh9xXMmYBOviAdY+iw1n9BAUsTuIOmpPXqfusVN5PUobxa1i0W41XltsSvmGCs62g5Y0geo8kZw+ycTma5rvD4ShVjSlmYE+wIRfBnDy8R/Zc+Trw0YWk5ILTOnj9FZbNnb2K9twdiQR5QVe1kFJdSYFaCqpVzFSUifA+yg4KWdeOcgMOJUZaDGrTIQPjHDg6nQneT6jK36QEy3Gg80u4zWLqbAd2vcPsfstcenJ5+wGlhDOiwYpYtBAAR1tQIVi7u+EtsY2WGHtyjRYcXphrtEasvgCB8QVO8Eg6tdGGFArPdyN357hQWy2K6Iwz9MeIlALhHMRKA3ClLK9AcUxIlxbTLmlvMcyEeclakQBVcfiLsrfMmXH2A90628Ul3WcXZdJcNQY/yiOGYdmlxnTr9FkpDvAjqExnu0oG+5/XsltrrVYKvJvID2WC5vxmhokDZe3dzAPU7+SGsqeqRj+E42aZ/l5hNlnUY/Vpgn6rnznMI7xDT/AKgvKV8+i4a6cjyPqouO2mOdjsVldRGbxRF9SBPguf4BxPnGV59U2Wt7nY4eBj2WV4dMu4I0aoctTUuUcQFMSVF/FmTofdEFpkLVBoQa04sbU2bJ9kWtrpr/AAPTxRofJC/q7N6/ZLWL1P3oZJ0Ekcpdz+SY7qjNWnryKUbytnuan8pyj/x0+srWcYuPy3deC3k7oZi7Ye3zRaiNd0Lx74m+almNWv8A2x5IBjLZITBY60whOLUdUg6Ribu4hNn8JRLGHdxDrb4F0zpz59hmIlA65RnECgtZImZyU8d7ggaS+ofQ5R9imxyXsdtw5xnbLI8zoitvFeVOAW/dzdSAPeT9AjNV8kgD9QsWDUSaYA/LPuf0fdbKFA94lJsxGxzEqo4LBmJHRFbUiYHX2TNhtm0jULK5WNscNlOlgNGsAHS3rEEaeB/ut+IcL0exDabg0jcuGrvOCms4IwbNCwYgxtNphoS+dafCfsQLeiaFQc4IXYuH6VOrSa7LBI1gkLlWIukyuicFVSKDfAIy55LCdyMPGFgWEmkCQNTqSfQBI9xiNRgDiwunlBBiY5mfkuzXdgKjDrDuR8UuMw97HZatNr2TzaHCesHb5KYqy32BYJjjAwF1F7WkxmEkEjffX0TLSuGEsNP4T01RJtpSqMDS1sDZobEeh2UbXAm09tGzIGphF/gpOOV+IUy3K4dIj1KQaeIGvWqVDHePLo0Bo+QCfeJLwUreo8/kpmP9RGVo9yFzPh9shaVz59DDbczusHEFOA0+IRe3tiCsfEtL93KmMl9m790CvK9PMo4I7NSV+SEqZtxx3dWOn/2wtGOu2Wc/APJdE6c2XYLflB6xRW+KE1UQmdyw4jZOqtyt+LeOsclucrcKH70J3pWN1QzhmiQx8/xEa+AH91oxCrGg9T4q6jXAdVgiO0fHOduawXbs7oH/ACorqnNZ7evDk2YRe6BJ+Qtci1tcbdQs8nT47o907sZUrcSYmPhGriq7rEyGmOiUH4oc5c4/8KZjteeUjdb0zUqBvium4La9myPBcswXFG9sHePQiPFdQw3FmujUaJ5d8l47xwP06umq87TXVCsUuZoP7IgvGoA8CPtKG4LxB2nxb81G9NZjuGsMEqVWrAWWldiF5nzaKkWFvj24i2LZ+NzYH8rRP1hKvDZ1TDx7Vz6DZoj9fJLPDbu8qcfkvJvYFjxulmpFaX1ICy3FzmYQjbIP4YraEInVOqXsErZaxHUpjrt1U0x/HHahQrfCvsXMvHmo3R7q6PTmvYDelC6pRC+dulTE+K6LJDT2jujdvV23tKJNhsv75lJuZ5gcupPQDmkfFcYqXLxTZIDiA1oO5Oxd1WTE8UfVfmeZPIcgOgC18KCbhpPIg/NbTHSoaxbG3HZTOUN12nujX5FXYcQ5xV3E7IqA9Wj5Sh2F3GV658/brwFv2YOfC0VrNtN0HwWTDbwdvrzKPY7ZB+VzTrH0WNbwv3mohA6+GzstF8KzXkZdOWq8pV6g+Km70E/RazhPbPYcPve8Qcp6wuhYFw0xoOdxdO4mBHRBMExiiHRUlpPUR9Uy0cQpM2fv4hTbtrjhrqDNlZUqTctNgaOgG6W8TwB9OoalLUEyW/2W3/5A2dCDH8JzeuivssbFSRrHIkHX3U2xfMU4ZdFzQdUYpA5SegP0Wa0ow3bf7rTcvimfKPfRZws7wVMapzSMpc4fdD02YmyaZSbhToq+qvFw5HSo8Qs7qrVa54hZy5qdTC/fjs6ocNk12dQPYChGK2oqM03Cz4HieUFruSAhiv4r0S+adKo7/UWt+koLiX4r13iGU6dPx1efmQPkkwtVZau34xzteIY/XrT2lVzgdxMN/pGiGmorC3RUuCrQeucjHC7/AN4fKfYoKiOAVYrDxkIOHzHq/aUmvG7dCgjamxCJtOkcjug7v3by07cvIrLyY+22F9N7auocEw0cdkAbwlZlWNOSlb1u8ue47dGOWjZdWwe2VmsbosMOEjqiWGVQ9sHRWVcDJMg+yzdUx9wRtrimWjMwOB/iAP1Ra3/Z40Y0Hwa1BrLDHad4eoKNWliW/wAJ/XknursbqFFsGAAPqhlxRa18AaIi2oht4+XSpyqdNsiEPvLjNoNgoVbnkFSEnP5MvSu5bLT5JE+GufNP7hokPGaeWsrxc9NdOqMolfNDSVVhgD2BbKdoAZT0naVO1EIDi2CkOzM5plJgKo3DSjonEi1Vvb81rLFUWa+Wv2/uvQYKHMVFRi2uaqXsSNjhSt6mV4PQqbmKstQD5aV8zQeqqxO0ztkfE3UePgsGAXEthGmo7hgNrdSIP+QVtZT5hZMasSw9o3Y/EPuvcPu5Cwyx03xy2ZsJxKDryTph16HgRuua5eYRLDcWfSPgscsPcdOHk1xT5VvMvKDKKW9eQEh1OJs7tW6InaY9JAbMnkNfko1W3/pKbK2g0WC6aQwOAhpMA9SNTHWEYwPCjWGeqCGD8v8AF5+CA/iJxAaNzQZH7vsiS0fll0SPRu3gtMfDcptzeTz6uopAU1TbXDXtDmEEHYhXLFD1J/FlCHApwCBcVW0snonj2V6VcNV5bCYGhJnDVzD4TpTK0ZI1hosJoDqt9caIe6h4qaqOTwq6QmT128uSlW28ToPX9FWsZovRc6h7FU9i1OCrcxIMTmKtzFrdTVLggxHAd4TM1hQLhyjJPhB9/wDhOFGzlEMNfQzCIQC6wd9E5gDk/wBv+F0mywiY0R22wBrhBAIOkEJXHZy6cmsqsopTb1CO43wMbV4cwHsXnTfuHfIfDePKOWuj/wDmBrQToNNToubK/G6deE+U2wYbh3aHZPHD/DwJ7rQ1g+N/X+UHmfoveG+HS8BxBZT6xDn/AOkch4pybRAAa0Q1ugA2CrDC5c3pPkzmHGPaPIACGjYLj/4r3QN81o/JSpg+BLnu+jguwPMLgfGt32mI3R6Oyj/6wGf+pXVHJWOxxZ9CpLTpzadiPEfdOmFY/Tr6A5X/AMJ/9TzXOrh0le0ah9Qs/J4pn/c8c7i6wFlxShmpkJZwbi0thtbVu2b8w8+o+abadRr2y0gtI0I1BXDn47heXRjlMnPbZ5p1fIp9sa2ZoKTeILPJVnqjXDV9LcpVdosHLlshYDQPVbrhkhZ6dEhTTjkQEv8ABv1P+PqtGVYajXU3F7dQfib9wtlCu14lp/x4L0XOi8KEK4tlVVTyHqgKKp5BUlq0EKtzUjG+DWzXDRqXAgDxEEb+RT9eNqUHBvYEk7EuAafCQCuf8JXHZ3VFx2D2z5Hun6rvmKWAqUg7mBI9k4HKsc4wu7aoaWSixxALYBfIPi4x8uSFVuOrpweHVnNnLBaGtAE8suUndPX4g8KCvZCsBFWkCQR+Zu5aVyOkZEHfLp0072qGmOj/AIbjL6Yq1KbxTOWk7tC7tMxJZmBpumPiTQOMamYZqQqta6lMHLma5ubM2SW5p6x6brl+D3xYamuVzm025zqN2nmf5U4XDgc3xuIqUA4bAFrSC5o3/KenNJ2Y4Y548z7x97/w7BheJUrikKlJ2Zp06Frhu1w5OHT7Qr3Lh3C2PXFlcueGPLHkdrSg94D8zf5hqQfTZdrtb1lVjajCHNcAQR+vknrTgvfD1zZIC/P3GNmKWI3TBt2jiP8Azh8f/or9DUW6rg34ksjFLiOrD702JwqV3lRbupPCimldKKYNjz6B01Yd2n6joUJaVIJWSzVOXRyxOqy5pZmHUbt5jzCB4Xdmm/6ofb3BYZBIPgrnVsxnn9Vy5eG49dNZnvs+trF7QWlQyvQHA8WynKdk1UqgcJCwsVtx8LJWtyDmYYPMcnea1KHxaDbr18l6DB7RuczdoOxXmVXBkBQcEBWWqtwVxCqcgLrJ0OBHLX2X6P4fue1tmHq0L83Wp1Xdvwyu89uwfwiPbRBwZ4srijaP0nunTrouCYnh3Z1XN2j7r9BcTWXase3wIXIuObIC4zD8ycOFOi0do0ES0uE6aNDAJ6cifZPOFMNUUWPeJqVScrZ71NxayCDAiXO9vZUt8MDqb6tXtGsYHbD4tgBodNT9UX4LxEZabnEBtHK4nMHO7rxUcA2CWgka+B8FNduHWv3+/dO/MpNPegT5bBIXCdxUtazqNRpFN7iW9GuJ3b4FOmFXbalMPYZa4SD4LUbVpIJA01CcriqLdwuDfiaf+q1/Kn/sb/Zd7nVcC/Es/wDVa3lT/wBqIVLlQKtXFVEKkvmq0GVW1SadUBKF8HL5eIDRRuNdUbsccLRvKXF9TucriOon1GhWOfil6XMtBJq5n5PCT4+C2tahd2Mj2vHIwfIooCtIl45QKk5QTCJVT1eQqHpB7ROq7B+D1zPaN6RHqSuO0zqun/hHcRcPb1aPr/goDoPGWK9jTMbkgD10XIccu/2isWyJ1yyCRp1hPv4wXWSi09S33BBSFg4cWveTUphpBzhsggAkjl16nkjfDo8OPyyZ+Ii2nbENAL3tyPex5LQGlkgg6gxHTrGsgPwpdltQNa9rCTqcmckbc/Cee0orxL32uc3sxTHg4FwOUzljQyQOW225ITCQQ8AF/eMA02wQJB3U6dGf6pXcOAMWc6o9h7XI4END2iGOYPykE6ETp1an2dFxbB7g06tKoWVJolrmvfUAzyGgjVo1gRv1XZp3Ht9kMfyMZMtz2oNRcB/EOpOJVT5D2aF3a5qQCuAcaVJvHnq4qo5qGFeFfSvpVJRUnBeEL1pQEg5eEqIK+cUBKVjrP748j9Qry9ZaYzPPgISNTdUszSFZhtbNTHUaHzC+BVFn3arm8nd4eY3SDc5RUnKJTDxU1FcqqiQVNOqfvwuuIvG+LD8iP7pAG6bOArjLeUPFxb/U0/eEQG78abmexZ1M/ZAMMZ2dJr3MqMyyIY4OEO0kj1O5/KtX4o3Oe9psgGAIDjAJMxJ9AoW1MwHBhzkNY40qgdk10dAk7Bh3G5Sru/GndDMVpPNFzi50Bz5DGDI6I+HYCAACI/KhVnQO+So7OSCC4NyhzY5j+Y+wRutbZ6MnvFpdkIqNYahAJdmYdZzgCRE5vVCrCkQZaxnanLo6oNt5gO8Ge6bXPsxWlBoaAW0+yaAc7q0nMDsYd/P0/MF2fAro1bak4xmLGTG2YAB0eEgri1mGBsN7EUxm7QfvHEHUiDqdmD+ldH4FxSaeUkES7LlBaMpOZoggEQHR6KYz/IluMv3/AL/oXxitlafIrgnEzprz1Lj813TjIZaWYbEEevJcK4l0qs8j9QrnThrGvF8vE0pSoyviVAoCwFRe5eNcq6jkgg96+sRoT1WWu7l1WoOhoQahrlVdugtf/CdfI6FWNULv4D5JBuKg5Rt/gb5D7KRTCKg9SXj/ANeyQUORfh+6yVqTv4alM+gcJ+UoQ/darT9fJEBs4xq58SqAZZbAbn1EtbJ5bxK2NpZphrCXS2qadQgtcGxIBJ55uX5VTWph2J18wB33E7imDv4E+6txOkAKoAABcJAA11dulZ7eh+Nd8IsDTTPaFsSQwVWvD2ubIOYsGskA6lBXMyO1NEVCO6crnaNMR8PRrh6BNGCd972u7zWtpZWu1AlwGgOg3Q+5Hcc78wD4PMajY+p90NM7zJ95+8pWdYZoFRgc0zVDaLYf8LSNtdc39ab+CrjM15BJaCwtloblEFpEDxZPqkipdvFJpD3AyzUOIO9Ub+QHsE5cG1nG5rguJAYyASSAe0qbBKVPmn9O/erP4POJ0O3tajPzZSW/6m6j6R6r8+cSOmozyP1C/RGF7r898XCLpwGwfVj+sqnnMK+XgXxTS8K8KkVAoCIChUUwq6qAyAS8eCvrPVVt8RUn7pG//9k=" id="537" name="Shape 537"/>
          <p:cNvSpPr/>
          <p:nvPr/>
        </p:nvSpPr>
        <p:spPr>
          <a:xfrm>
            <a:off x="460375" y="160336"/>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rgbClr val="003300"/>
              </a:solidFill>
              <a:latin typeface="Calibri"/>
              <a:ea typeface="Calibri"/>
              <a:cs typeface="Calibri"/>
              <a:sym typeface="Calibri"/>
            </a:endParaRPr>
          </a:p>
        </p:txBody>
      </p:sp>
      <p:sp>
        <p:nvSpPr>
          <p:cNvPr descr="data:image/jpeg;base64,/9j/4AAQSkZJRgABAQAAAQABAAD/2wCEAAkGBhQSERUUExQVFRQVGBQXFBUUFBQVFxQUFBcVFBQUFRUXHCYeFxkkGRQUHy8gJCcpLCwsFR4xNTAqNSYrLCkBCQoKDgwOGg8PFykcHBwpKSkpKSkpKSkpKSkpKSkpKSkpKS8sMC0pKSksLCwsKSkpLCwpKikwKSwpKTUsKSkpMf/AABEIAQoAvgMBIgACEQEDEQH/xAAcAAACAwEBAQEAAAAAAAAAAAAFBgIDBAcBAAj/xAA/EAABAwIEAwYEAwcDBAMBAAABAAIRAwQFEiExBkFREyJhcYGRMqGxwQdC8BQjUmKS0eFysvElM4LCFoOiFf/EABkBAAMBAQEAAAAAAAAAAAAAAAABAgMEBf/EACcRAQEAAgICAgEDBQEAAAAAAAABAhEhMQNBEvAEMlFhI3GB4fET/9oADAMBAAIRAxEAPwDbwfS7gRbGvgWThOlFMLZjvwrnnZ3oMtm/u0HxAao9TZ+7CCX41V3tlAaoFSQtNUKkhENKzbL2+YXVsLZFMeS5hhjJqt811WybDApvbTHos8Sa1GjxWxre4PJY8b1rtHit7x3VpOmeX6gG/wB0KqBEcRuGgxInpIQ6ldNOkDoYP21VS6TMbVUKQC2Ptt8gJ2A3+U7FW2+Fk5SQYO8tIjzH3EhXMoVwrA4aL2gNFfcWhbP2mPde/s5aBodQDt11WPnu9aa+Ka7Dbwahb7dvdCxXXxBEqTdAuWumPCFixJ8MK3kIRj9SGQlOzoBYU8z5TPTZoguDUdUwtatmVZK7A1pKXKdLtHuKO43VysWbBrTuz1SDo3DVOKY8lLHQtGA04pjyVONjUK8e0ZdMpZDB5IDfDVMlZvdS9ejVO9soD1WqktWqqFSQnDasDpzWauo0BDB5Lm/DdOa4T3jGM07WgalQ7DRojM48g0c1N7a49FnHb5lOtmeYA9/Qc0Cv+OX1JZSaG/zHUx1iICBYvjTrmsXu7jZOVvTzPM/3We3cIiNPZX6L4ze2skHYOc4mSXHn+uZK229m4QTAHnH3WSjXIMhoPWZB08VrtKJfUB0DZkyRtrIHVTWkg3h1YAkO1bPtO0EawVruavZnuuGSSRLtgR0jRDjWY4ZGuiNQYiOuv62WfFKoFXNBDYAbzmByn7hLatLHUw94FR+2m+40gaI9klo72h5AfcaeiXLJ7S8EyPAHn4k7IpXdA0IbMc99AYA9UbGlFzhhzCAdT7evRXOoxpvC00PhkydjOXT1MKxzGEanKfMmfTkouOxOA4hL3ED9QEx1QAYmUrYu6aizk5VWrBqWiMNasOGshq359FozL+OOzPDUVsaEMCEluev5I/EAJUHvCGRTCwYv8YRbDmwwITiOtUea0xZZ9I3Q7qXb1Md7sl28TZhlQKhwWioqXBOGK8LkCoXEwAJJPIDdAONuJP2mtDTFNmjRsT1J8VZeXhZScGyHPIHoN/sll1Il2yJOWs6e0WwJJ15eHirmV5OnPn9VVWZAjnzUKQRauQZpVhGpW+3vWgQ4CDzPyP6BQai2Qrf2QnlKjbTQzTtfzDvA7wRt4jdaW0szGiZHQn0lCLK0eDLSR+vHdM1laOJBPr3QJ84U3JeOFobUtsmnLy+60UazSQSdR1RyrhDXD9aLEcOLTpqOqj5NL4xKnHZaHfbcoHWpuFSZ01kbRH6CY7OjA218NkP4jw45WuJ1mNOUq9s7gqujmbIA0B/X0SVda1SnDCnk09IMTptulevQis4ePt4Is9sv4E6NLuBfP7rSr20iWiFlv6RawypTGLCKUvJ8UwFmiF4FS0lE7t8AIN0C0b3Agt1rVCO0hDfRAn61Vtixz6Rv9kuXaYcQKXbooQwVFQ5X1FS5MMl5SJI6CPnJWF9vGu5PyCNX4bEczp5QBJQu9cBAHr4wI+sobwOfTUabNVYVOizVRW2MarSjJTJh1iCgNi0pnwcgka6rDKunCQSoWAHL9eCJW1uF8W9xW2mynbXWlhtAVMWA5+3JXNcrmFNKinSGwA06KF/Zh9NzTzGnh0WqIUSUAo4C3s6jmkabOHnsY80Fxy1y3J03g/Yx11CZMUomnXDxs4ajkeoQri/uOpuOuh9Botpzi4vJNZIURosWNnuqhuPNCw4li+fklpmM4NThq+xd8QhlnjBa3QKNxfuedRCRuxD4fRAGa1Sj9X4T5IBb/G5bYsM1OIlL10UexEpfuShLG9QpjXy1PkNVJ6iw7+RTOdh9xXMmYBOviAdY+iw1n9BAUsTuIOmpPXqfusVN5PUobxa1i0W41XltsSvmGCs62g5Y0geo8kZw+ycTma5rvD4ShVjSlmYE+wIRfBnDy8R/Zc+Trw0YWk5ILTOnj9FZbNnb2K9twdiQR5QVe1kFJdSYFaCqpVzFSUifA+yg4KWdeOcgMOJUZaDGrTIQPjHDg6nQneT6jK36QEy3Gg80u4zWLqbAd2vcPsfstcenJ5+wGlhDOiwYpYtBAAR1tQIVi7u+EtsY2WGHtyjRYcXphrtEasvgCB8QVO8Eg6tdGGFArPdyN357hQWy2K6Iwz9MeIlALhHMRKA3ClLK9AcUxIlxbTLmlvMcyEeclakQBVcfiLsrfMmXH2A90628Ul3WcXZdJcNQY/yiOGYdmlxnTr9FkpDvAjqExnu0oG+5/XsltrrVYKvJvID2WC5vxmhokDZe3dzAPU7+SGsqeqRj+E42aZ/l5hNlnUY/Vpgn6rnznMI7xDT/AKgvKV8+i4a6cjyPqouO2mOdjsVldRGbxRF9SBPguf4BxPnGV59U2Wt7nY4eBj2WV4dMu4I0aoctTUuUcQFMSVF/FmTofdEFpkLVBoQa04sbU2bJ9kWtrpr/AAPTxRofJC/q7N6/ZLWL1P3oZJ0Ekcpdz+SY7qjNWnryKUbytnuan8pyj/x0+srWcYuPy3deC3k7oZi7Ye3zRaiNd0Lx74m+almNWv8A2x5IBjLZITBY60whOLUdUg6Ribu4hNn8JRLGHdxDrb4F0zpz59hmIlA65RnECgtZImZyU8d7ggaS+ofQ5R9imxyXsdtw5xnbLI8zoitvFeVOAW/dzdSAPeT9AjNV8kgD9QsWDUSaYA/LPuf0fdbKFA94lJsxGxzEqo4LBmJHRFbUiYHX2TNhtm0jULK5WNscNlOlgNGsAHS3rEEaeB/ut+IcL0exDabg0jcuGrvOCms4IwbNCwYgxtNphoS+dafCfsQLeiaFQc4IXYuH6VOrSa7LBI1gkLlWIukyuicFVSKDfAIy55LCdyMPGFgWEmkCQNTqSfQBI9xiNRgDiwunlBBiY5mfkuzXdgKjDrDuR8UuMw97HZatNr2TzaHCesHb5KYqy32BYJjjAwF1F7WkxmEkEjffX0TLSuGEsNP4T01RJtpSqMDS1sDZobEeh2UbXAm09tGzIGphF/gpOOV+IUy3K4dIj1KQaeIGvWqVDHePLo0Bo+QCfeJLwUreo8/kpmP9RGVo9yFzPh9shaVz59DDbczusHEFOA0+IRe3tiCsfEtL93KmMl9m790CvK9PMo4I7NSV+SEqZtxx3dWOn/2wtGOu2Wc/APJdE6c2XYLflB6xRW+KE1UQmdyw4jZOqtyt+LeOsclucrcKH70J3pWN1QzhmiQx8/xEa+AH91oxCrGg9T4q6jXAdVgiO0fHOduawXbs7oH/ACorqnNZ7evDk2YRe6BJ+Qtci1tcbdQs8nT47o907sZUrcSYmPhGriq7rEyGmOiUH4oc5c4/8KZjteeUjdb0zUqBvium4La9myPBcswXFG9sHePQiPFdQw3FmujUaJ5d8l47xwP06umq87TXVCsUuZoP7IgvGoA8CPtKG4LxB2nxb81G9NZjuGsMEqVWrAWWldiF5nzaKkWFvj24i2LZ+NzYH8rRP1hKvDZ1TDx7Vz6DZoj9fJLPDbu8qcfkvJvYFjxulmpFaX1ICy3FzmYQjbIP4YraEInVOqXsErZaxHUpjrt1U0x/HHahQrfCvsXMvHmo3R7q6PTmvYDelC6pRC+dulTE+K6LJDT2jujdvV23tKJNhsv75lJuZ5gcupPQDmkfFcYqXLxTZIDiA1oO5Oxd1WTE8UfVfmeZPIcgOgC18KCbhpPIg/NbTHSoaxbG3HZTOUN12nujX5FXYcQ5xV3E7IqA9Wj5Sh2F3GV658/brwFv2YOfC0VrNtN0HwWTDbwdvrzKPY7ZB+VzTrH0WNbwv3mohA6+GzstF8KzXkZdOWq8pV6g+Km70E/RazhPbPYcPve8Qcp6wuhYFw0xoOdxdO4mBHRBMExiiHRUlpPUR9Uy0cQpM2fv4hTbtrjhrqDNlZUqTctNgaOgG6W8TwB9OoalLUEyW/2W3/5A2dCDH8JzeuivssbFSRrHIkHX3U2xfMU4ZdFzQdUYpA5SegP0Wa0ow3bf7rTcvimfKPfRZws7wVMapzSMpc4fdD02YmyaZSbhToq+qvFw5HSo8Qs7qrVa54hZy5qdTC/fjs6ocNk12dQPYChGK2oqM03Cz4HieUFruSAhiv4r0S+adKo7/UWt+koLiX4r13iGU6dPx1efmQPkkwtVZau34xzteIY/XrT2lVzgdxMN/pGiGmorC3RUuCrQeucjHC7/AN4fKfYoKiOAVYrDxkIOHzHq/aUmvG7dCgjamxCJtOkcjug7v3by07cvIrLyY+22F9N7auocEw0cdkAbwlZlWNOSlb1u8ue47dGOWjZdWwe2VmsbosMOEjqiWGVQ9sHRWVcDJMg+yzdUx9wRtrimWjMwOB/iAP1Ra3/Z40Y0Hwa1BrLDHad4eoKNWliW/wAJ/XknursbqFFsGAAPqhlxRa18AaIi2oht4+XSpyqdNsiEPvLjNoNgoVbnkFSEnP5MvSu5bLT5JE+GufNP7hokPGaeWsrxc9NdOqMolfNDSVVhgD2BbKdoAZT0naVO1EIDi2CkOzM5plJgKo3DSjonEi1Vvb81rLFUWa+Wv2/uvQYKHMVFRi2uaqXsSNjhSt6mV4PQqbmKstQD5aV8zQeqqxO0ztkfE3UePgsGAXEthGmo7hgNrdSIP+QVtZT5hZMasSw9o3Y/EPuvcPu5Cwyx03xy2ZsJxKDryTph16HgRuua5eYRLDcWfSPgscsPcdOHk1xT5VvMvKDKKW9eQEh1OJs7tW6InaY9JAbMnkNfko1W3/pKbK2g0WC6aQwOAhpMA9SNTHWEYwPCjWGeqCGD8v8AF5+CA/iJxAaNzQZH7vsiS0fll0SPRu3gtMfDcptzeTz6uopAU1TbXDXtDmEEHYhXLFD1J/FlCHApwCBcVW0snonj2V6VcNV5bCYGhJnDVzD4TpTK0ZI1hosJoDqt9caIe6h4qaqOTwq6QmT128uSlW28ToPX9FWsZovRc6h7FU9i1OCrcxIMTmKtzFrdTVLggxHAd4TM1hQLhyjJPhB9/wDhOFGzlEMNfQzCIQC6wd9E5gDk/wBv+F0mywiY0R22wBrhBAIOkEJXHZy6cmsqsopTb1CO43wMbV4cwHsXnTfuHfIfDePKOWuj/wDmBrQToNNToubK/G6deE+U2wYbh3aHZPHD/DwJ7rQ1g+N/X+UHmfoveG+HS8BxBZT6xDn/AOkch4pybRAAa0Q1ugA2CrDC5c3pPkzmHGPaPIACGjYLj/4r3QN81o/JSpg+BLnu+jguwPMLgfGt32mI3R6Oyj/6wGf+pXVHJWOxxZ9CpLTpzadiPEfdOmFY/Tr6A5X/AMJ/9TzXOrh0le0ah9Qs/J4pn/c8c7i6wFlxShmpkJZwbi0thtbVu2b8w8+o+abadRr2y0gtI0I1BXDn47heXRjlMnPbZ5p1fIp9sa2ZoKTeILPJVnqjXDV9LcpVdosHLlshYDQPVbrhkhZ6dEhTTjkQEv8ABv1P+PqtGVYajXU3F7dQfib9wtlCu14lp/x4L0XOi8KEK4tlVVTyHqgKKp5BUlq0EKtzUjG+DWzXDRqXAgDxEEb+RT9eNqUHBvYEk7EuAafCQCuf8JXHZ3VFx2D2z5Hun6rvmKWAqUg7mBI9k4HKsc4wu7aoaWSixxALYBfIPi4x8uSFVuOrpweHVnNnLBaGtAE8suUndPX4g8KCvZCsBFWkCQR+Zu5aVyOkZEHfLp0072qGmOj/AIbjL6Yq1KbxTOWk7tC7tMxJZmBpumPiTQOMamYZqQqta6lMHLma5ubM2SW5p6x6brl+D3xYamuVzm025zqN2nmf5U4XDgc3xuIqUA4bAFrSC5o3/KenNJ2Y4Y548z7x97/w7BheJUrikKlJ2Zp06Frhu1w5OHT7Qr3Lh3C2PXFlcueGPLHkdrSg94D8zf5hqQfTZdrtb1lVjajCHNcAQR+vknrTgvfD1zZIC/P3GNmKWI3TBt2jiP8Azh8f/or9DUW6rg34ksjFLiOrD702JwqV3lRbupPCimldKKYNjz6B01Yd2n6joUJaVIJWSzVOXRyxOqy5pZmHUbt5jzCB4Xdmm/6ofb3BYZBIPgrnVsxnn9Vy5eG49dNZnvs+trF7QWlQyvQHA8WynKdk1UqgcJCwsVtx8LJWtyDmYYPMcnea1KHxaDbr18l6DB7RuczdoOxXmVXBkBQcEBWWqtwVxCqcgLrJ0OBHLX2X6P4fue1tmHq0L83Wp1Xdvwyu89uwfwiPbRBwZ4srijaP0nunTrouCYnh3Z1XN2j7r9BcTWXase3wIXIuObIC4zD8ycOFOi0do0ES0uE6aNDAJ6cifZPOFMNUUWPeJqVScrZ71NxayCDAiXO9vZUt8MDqb6tXtGsYHbD4tgBodNT9UX4LxEZabnEBtHK4nMHO7rxUcA2CWgka+B8FNduHWv3+/dO/MpNPegT5bBIXCdxUtazqNRpFN7iW9GuJ3b4FOmFXbalMPYZa4SD4LUbVpIJA01CcriqLdwuDfiaf+q1/Kn/sb/Zd7nVcC/Es/wDVa3lT/wBqIVLlQKtXFVEKkvmq0GVW1SadUBKF8HL5eIDRRuNdUbsccLRvKXF9TucriOon1GhWOfil6XMtBJq5n5PCT4+C2tahd2Mj2vHIwfIooCtIl45QKk5QTCJVT1eQqHpB7ROq7B+D1zPaN6RHqSuO0zqun/hHcRcPb1aPr/goDoPGWK9jTMbkgD10XIccu/2isWyJ1yyCRp1hPv4wXWSi09S33BBSFg4cWveTUphpBzhsggAkjl16nkjfDo8OPyyZ+Ii2nbENAL3tyPex5LQGlkgg6gxHTrGsgPwpdltQNa9rCTqcmckbc/Cee0orxL32uc3sxTHg4FwOUzljQyQOW225ITCQQ8AF/eMA02wQJB3U6dGf6pXcOAMWc6o9h7XI4END2iGOYPykE6ETp1an2dFxbB7g06tKoWVJolrmvfUAzyGgjVo1gRv1XZp3Ht9kMfyMZMtz2oNRcB/EOpOJVT5D2aF3a5qQCuAcaVJvHnq4qo5qGFeFfSvpVJRUnBeEL1pQEg5eEqIK+cUBKVjrP748j9Qry9ZaYzPPgISNTdUszSFZhtbNTHUaHzC+BVFn3arm8nd4eY3SDc5RUnKJTDxU1FcqqiQVNOqfvwuuIvG+LD8iP7pAG6bOArjLeUPFxb/U0/eEQG78abmexZ1M/ZAMMZ2dJr3MqMyyIY4OEO0kj1O5/KtX4o3Oe9psgGAIDjAJMxJ9AoW1MwHBhzkNY40qgdk10dAk7Bh3G5Sru/GndDMVpPNFzi50Bz5DGDI6I+HYCAACI/KhVnQO+So7OSCC4NyhzY5j+Y+wRutbZ6MnvFpdkIqNYahAJdmYdZzgCRE5vVCrCkQZaxnanLo6oNt5gO8Ge6bXPsxWlBoaAW0+yaAc7q0nMDsYd/P0/MF2fAro1bak4xmLGTG2YAB0eEgri1mGBsN7EUxm7QfvHEHUiDqdmD+ldH4FxSaeUkES7LlBaMpOZoggEQHR6KYz/IluMv3/AL/oXxitlafIrgnEzprz1Lj813TjIZaWYbEEevJcK4l0qs8j9QrnThrGvF8vE0pSoyviVAoCwFRe5eNcq6jkgg96+sRoT1WWu7l1WoOhoQahrlVdugtf/CdfI6FWNULv4D5JBuKg5Rt/gb5D7KRTCKg9SXj/ANeyQUORfh+6yVqTv4alM+gcJ+UoQ/darT9fJEBs4xq58SqAZZbAbn1EtbJ5bxK2NpZphrCXS2qadQgtcGxIBJ55uX5VTWph2J18wB33E7imDv4E+6txOkAKoAABcJAA11dulZ7eh+Nd8IsDTTPaFsSQwVWvD2ubIOYsGskA6lBXMyO1NEVCO6crnaNMR8PRrh6BNGCd972u7zWtpZWu1AlwGgOg3Q+5Hcc78wD4PMajY+p90NM7zJ95+8pWdYZoFRgc0zVDaLYf8LSNtdc39ab+CrjM15BJaCwtloblEFpEDxZPqkipdvFJpD3AyzUOIO9Ub+QHsE5cG1nG5rguJAYyASSAe0qbBKVPmn9O/erP4POJ0O3tajPzZSW/6m6j6R6r8+cSOmozyP1C/RGF7r898XCLpwGwfVj+sqnnMK+XgXxTS8K8KkVAoCIChUUwq6qAyAS8eCvrPVVt8RUn7pG//9k=" id="538" name="Shape 538"/>
          <p:cNvSpPr/>
          <p:nvPr/>
        </p:nvSpPr>
        <p:spPr>
          <a:xfrm>
            <a:off x="612775" y="312737"/>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rgbClr val="003300"/>
              </a:solidFill>
              <a:latin typeface="Calibri"/>
              <a:ea typeface="Calibri"/>
              <a:cs typeface="Calibri"/>
              <a:sym typeface="Calibri"/>
            </a:endParaRPr>
          </a:p>
        </p:txBody>
      </p:sp>
      <p:pic>
        <p:nvPicPr>
          <p:cNvPr descr="http://www7.gsb.columbia.edu/cbshealthcareconference2011/sites/default/files/images/Mark%20Bertolini(1).jpg" id="539" name="Shape 539"/>
          <p:cNvPicPr preferRelativeResize="0"/>
          <p:nvPr/>
        </p:nvPicPr>
        <p:blipFill rotWithShape="1">
          <a:blip r:embed="rId8">
            <a:alphaModFix/>
          </a:blip>
          <a:srcRect b="0" l="0" r="0" t="0"/>
          <a:stretch/>
        </p:blipFill>
        <p:spPr>
          <a:xfrm>
            <a:off x="3856005" y="3525194"/>
            <a:ext cx="1108886" cy="1552698"/>
          </a:xfrm>
          <a:prstGeom prst="rect">
            <a:avLst/>
          </a:prstGeom>
          <a:noFill/>
          <a:ln cap="flat" cmpd="sng" w="9525">
            <a:solidFill>
              <a:schemeClr val="dk1"/>
            </a:solidFill>
            <a:prstDash val="solid"/>
            <a:round/>
            <a:headEnd len="med" w="med" type="none"/>
            <a:tailEnd len="med" w="med" type="none"/>
          </a:ln>
          <a:effectLst>
            <a:outerShdw blurRad="292100" rotWithShape="0" algn="tl" dir="2700000" dist="139700">
              <a:srgbClr val="333333">
                <a:alpha val="64705"/>
              </a:srgbClr>
            </a:outerShdw>
          </a:effectLst>
        </p:spPr>
      </p:pic>
      <p:sp>
        <p:nvSpPr>
          <p:cNvPr id="540" name="Shape 540"/>
          <p:cNvSpPr txBox="1"/>
          <p:nvPr/>
        </p:nvSpPr>
        <p:spPr>
          <a:xfrm>
            <a:off x="4003264" y="6269253"/>
            <a:ext cx="5140736" cy="40010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lang="en-US" sz="2000">
                <a:solidFill>
                  <a:srgbClr val="EBF1DD"/>
                </a:solidFill>
                <a:latin typeface="Source Sans Pro"/>
                <a:ea typeface="Source Sans Pro"/>
                <a:cs typeface="Source Sans Pro"/>
                <a:sym typeface="Source Sans Pro"/>
              </a:rPr>
              <a:t>  Better care for more people at less cost?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5" name="Shape 545"/>
        <p:cNvGrpSpPr/>
        <p:nvPr/>
      </p:nvGrpSpPr>
      <p:grpSpPr>
        <a:xfrm>
          <a:off x="0" y="0"/>
          <a:ext cx="0" cy="0"/>
          <a:chOff x="0" y="0"/>
          <a:chExt cx="0" cy="0"/>
        </a:xfrm>
      </p:grpSpPr>
      <p:sp>
        <p:nvSpPr>
          <p:cNvPr id="546" name="Shape 546"/>
          <p:cNvSpPr txBox="1"/>
          <p:nvPr>
            <p:ph type="title"/>
          </p:nvPr>
        </p:nvSpPr>
        <p:spPr>
          <a:xfrm>
            <a:off x="457200" y="33513"/>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FFFF00"/>
              </a:buClr>
              <a:buSzPct val="25000"/>
              <a:buFont typeface="Source Sans Pro"/>
              <a:buNone/>
            </a:pPr>
            <a:r>
              <a:rPr b="0" i="0" lang="en-US" sz="4400" u="none" cap="none" strike="noStrike">
                <a:solidFill>
                  <a:srgbClr val="FFFF00"/>
                </a:solidFill>
                <a:latin typeface="Source Sans Pro"/>
                <a:ea typeface="Source Sans Pro"/>
                <a:cs typeface="Source Sans Pro"/>
                <a:sym typeface="Source Sans Pro"/>
              </a:rPr>
              <a:t>Good Business</a:t>
            </a:r>
          </a:p>
        </p:txBody>
      </p:sp>
      <p:grpSp>
        <p:nvGrpSpPr>
          <p:cNvPr id="547" name="Shape 547"/>
          <p:cNvGrpSpPr/>
          <p:nvPr/>
        </p:nvGrpSpPr>
        <p:grpSpPr>
          <a:xfrm>
            <a:off x="641641" y="1270000"/>
            <a:ext cx="6705599" cy="1761067"/>
            <a:chOff x="355600" y="1270000"/>
            <a:chExt cx="6705599" cy="1761067"/>
          </a:xfrm>
        </p:grpSpPr>
        <p:pic>
          <p:nvPicPr>
            <p:cNvPr descr="Torn bottom.png" id="548" name="Shape 548"/>
            <p:cNvPicPr preferRelativeResize="0"/>
            <p:nvPr/>
          </p:nvPicPr>
          <p:blipFill rotWithShape="1">
            <a:blip r:embed="rId3">
              <a:alphaModFix/>
            </a:blip>
            <a:srcRect b="-2330" l="0" r="0" t="0"/>
            <a:stretch/>
          </p:blipFill>
          <p:spPr>
            <a:xfrm>
              <a:off x="355600" y="1270000"/>
              <a:ext cx="6705599" cy="1761067"/>
            </a:xfrm>
            <a:prstGeom prst="rect">
              <a:avLst/>
            </a:prstGeom>
            <a:noFill/>
            <a:ln>
              <a:noFill/>
            </a:ln>
            <a:effectLst>
              <a:outerShdw blurRad="63500" sx="102000" rotWithShape="0" algn="ctr" sy="102000">
                <a:srgbClr val="000000">
                  <a:alpha val="40000"/>
                </a:srgbClr>
              </a:outerShdw>
            </a:effectLst>
          </p:spPr>
        </p:pic>
        <p:sp>
          <p:nvSpPr>
            <p:cNvPr id="549" name="Shape 549"/>
            <p:cNvSpPr txBox="1"/>
            <p:nvPr/>
          </p:nvSpPr>
          <p:spPr>
            <a:xfrm>
              <a:off x="381000" y="1278466"/>
              <a:ext cx="6629400" cy="1292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200">
                  <a:solidFill>
                    <a:srgbClr val="003300"/>
                  </a:solidFill>
                  <a:latin typeface="Calibri"/>
                  <a:ea typeface="Calibri"/>
                  <a:cs typeface="Calibri"/>
                  <a:sym typeface="Calibri"/>
                </a:rPr>
                <a:t>Health Insurers Making Record Profits as Many Postpone Care</a:t>
              </a:r>
            </a:p>
            <a:p>
              <a:pPr indent="0" lvl="0" marL="0" marR="0" rtl="0" algn="l">
                <a:spcBef>
                  <a:spcPts val="0"/>
                </a:spcBef>
                <a:buSzPct val="25000"/>
                <a:buNone/>
              </a:pPr>
              <a:r>
                <a:rPr i="1" lang="en-US" sz="1400">
                  <a:solidFill>
                    <a:srgbClr val="003300"/>
                  </a:solidFill>
                  <a:latin typeface="Calibri"/>
                  <a:ea typeface="Calibri"/>
                  <a:cs typeface="Calibri"/>
                  <a:sym typeface="Calibri"/>
                </a:rPr>
                <a:t>NYTimes May 13, 2011</a:t>
              </a:r>
            </a:p>
          </p:txBody>
        </p:sp>
      </p:grpSp>
      <p:grpSp>
        <p:nvGrpSpPr>
          <p:cNvPr id="550" name="Shape 550"/>
          <p:cNvGrpSpPr/>
          <p:nvPr/>
        </p:nvGrpSpPr>
        <p:grpSpPr>
          <a:xfrm>
            <a:off x="1759241" y="2917093"/>
            <a:ext cx="5791200" cy="1879601"/>
            <a:chOff x="3251198" y="2760132"/>
            <a:chExt cx="5791200" cy="1879601"/>
          </a:xfrm>
        </p:grpSpPr>
        <p:pic>
          <p:nvPicPr>
            <p:cNvPr descr="Torn bottom.png" id="551" name="Shape 551"/>
            <p:cNvPicPr preferRelativeResize="0"/>
            <p:nvPr/>
          </p:nvPicPr>
          <p:blipFill rotWithShape="1">
            <a:blip r:embed="rId4">
              <a:alphaModFix/>
            </a:blip>
            <a:srcRect b="-5944" l="0" r="0" t="0"/>
            <a:stretch/>
          </p:blipFill>
          <p:spPr>
            <a:xfrm>
              <a:off x="3251198" y="2760132"/>
              <a:ext cx="5588000" cy="1879601"/>
            </a:xfrm>
            <a:prstGeom prst="rect">
              <a:avLst/>
            </a:prstGeom>
            <a:noFill/>
            <a:ln>
              <a:noFill/>
            </a:ln>
            <a:effectLst>
              <a:outerShdw blurRad="63500" sx="102000" rotWithShape="0" algn="ctr" sy="102000">
                <a:srgbClr val="000000">
                  <a:alpha val="40000"/>
                </a:srgbClr>
              </a:outerShdw>
            </a:effectLst>
          </p:spPr>
        </p:pic>
        <p:sp>
          <p:nvSpPr>
            <p:cNvPr id="552" name="Shape 552"/>
            <p:cNvSpPr txBox="1"/>
            <p:nvPr/>
          </p:nvSpPr>
          <p:spPr>
            <a:xfrm>
              <a:off x="3251198" y="2856628"/>
              <a:ext cx="5791200" cy="123880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3200">
                  <a:solidFill>
                    <a:srgbClr val="003300"/>
                  </a:solidFill>
                  <a:latin typeface="Calibri"/>
                  <a:ea typeface="Calibri"/>
                  <a:cs typeface="Calibri"/>
                  <a:sym typeface="Calibri"/>
                </a:rPr>
                <a:t>Cigna, Humana CEOs earn millions in pay jumps</a:t>
              </a:r>
            </a:p>
            <a:p>
              <a:pPr indent="0" lvl="0" marL="0" marR="0" rtl="0" algn="l">
                <a:spcBef>
                  <a:spcPts val="0"/>
                </a:spcBef>
                <a:buSzPct val="25000"/>
                <a:buNone/>
              </a:pPr>
              <a:r>
                <a:rPr lang="en-US" sz="1050">
                  <a:solidFill>
                    <a:srgbClr val="003300"/>
                  </a:solidFill>
                  <a:latin typeface="Calibri"/>
                  <a:ea typeface="Calibri"/>
                  <a:cs typeface="Calibri"/>
                  <a:sym typeface="Calibri"/>
                </a:rPr>
                <a:t>http://www.fiercehealthpayer.com/story/cigna-humana-ceos-earn-millions-pay-jumps/2012-03-07</a:t>
              </a:r>
            </a:p>
          </p:txBody>
        </p:sp>
      </p:grpSp>
      <p:grpSp>
        <p:nvGrpSpPr>
          <p:cNvPr id="553" name="Shape 553"/>
          <p:cNvGrpSpPr/>
          <p:nvPr/>
        </p:nvGrpSpPr>
        <p:grpSpPr>
          <a:xfrm>
            <a:off x="2853358" y="4796693"/>
            <a:ext cx="5833442" cy="1778000"/>
            <a:chOff x="583249" y="4745894"/>
            <a:chExt cx="5833442" cy="1778000"/>
          </a:xfrm>
        </p:grpSpPr>
        <p:pic>
          <p:nvPicPr>
            <p:cNvPr descr="Torn bottom.png" id="554" name="Shape 554"/>
            <p:cNvPicPr preferRelativeResize="0"/>
            <p:nvPr/>
          </p:nvPicPr>
          <p:blipFill rotWithShape="1">
            <a:blip r:embed="rId3">
              <a:alphaModFix/>
            </a:blip>
            <a:srcRect b="-2330" l="0" r="0" t="0"/>
            <a:stretch/>
          </p:blipFill>
          <p:spPr>
            <a:xfrm flipH="1">
              <a:off x="583249" y="4745894"/>
              <a:ext cx="5522946" cy="1778000"/>
            </a:xfrm>
            <a:prstGeom prst="rect">
              <a:avLst/>
            </a:prstGeom>
            <a:noFill/>
            <a:ln>
              <a:noFill/>
            </a:ln>
            <a:effectLst>
              <a:outerShdw blurRad="63500" sx="102000" rotWithShape="0" algn="ctr" sy="102000">
                <a:srgbClr val="000000">
                  <a:alpha val="40000"/>
                </a:srgbClr>
              </a:outerShdw>
            </a:effectLst>
          </p:spPr>
        </p:pic>
        <p:sp>
          <p:nvSpPr>
            <p:cNvPr id="555" name="Shape 555"/>
            <p:cNvSpPr txBox="1"/>
            <p:nvPr/>
          </p:nvSpPr>
          <p:spPr>
            <a:xfrm>
              <a:off x="777891" y="4745894"/>
              <a:ext cx="5638800" cy="1292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200">
                  <a:solidFill>
                    <a:srgbClr val="003300"/>
                  </a:solidFill>
                  <a:latin typeface="Calibri"/>
                  <a:ea typeface="Calibri"/>
                  <a:cs typeface="Calibri"/>
                  <a:sym typeface="Calibri"/>
                </a:rPr>
                <a:t>Cigna profit exceeds expectations; lower costs help</a:t>
              </a:r>
            </a:p>
            <a:p>
              <a:pPr indent="0" lvl="0" marL="0" marR="0" rtl="0" algn="l">
                <a:spcBef>
                  <a:spcPts val="0"/>
                </a:spcBef>
                <a:buSzPct val="25000"/>
                <a:buNone/>
              </a:pPr>
              <a:r>
                <a:rPr i="1" lang="en-US" sz="1400">
                  <a:solidFill>
                    <a:srgbClr val="003300"/>
                  </a:solidFill>
                  <a:latin typeface="Calibri"/>
                  <a:ea typeface="Calibri"/>
                  <a:cs typeface="Calibri"/>
                  <a:sym typeface="Calibri"/>
                </a:rPr>
                <a:t>Reuters, August 1, 2013</a:t>
              </a: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0" name="Shape 560"/>
        <p:cNvGrpSpPr/>
        <p:nvPr/>
      </p:nvGrpSpPr>
      <p:grpSpPr>
        <a:xfrm>
          <a:off x="0" y="0"/>
          <a:ext cx="0" cy="0"/>
          <a:chOff x="0" y="0"/>
          <a:chExt cx="0" cy="0"/>
        </a:xfrm>
      </p:grpSpPr>
      <p:pic>
        <p:nvPicPr>
          <p:cNvPr id="561" name="Shape 561"/>
          <p:cNvPicPr preferRelativeResize="0"/>
          <p:nvPr/>
        </p:nvPicPr>
        <p:blipFill rotWithShape="1">
          <a:blip r:embed="rId3">
            <a:alphaModFix/>
          </a:blip>
          <a:srcRect b="0" l="0" r="0" t="0"/>
          <a:stretch/>
        </p:blipFill>
        <p:spPr>
          <a:xfrm>
            <a:off x="457200" y="3687146"/>
            <a:ext cx="2762250" cy="2504103"/>
          </a:xfrm>
          <a:prstGeom prst="rect">
            <a:avLst/>
          </a:prstGeom>
          <a:noFill/>
          <a:ln>
            <a:noFill/>
          </a:ln>
        </p:spPr>
      </p:pic>
      <p:sp>
        <p:nvSpPr>
          <p:cNvPr id="562" name="Shape 562"/>
          <p:cNvSpPr txBox="1"/>
          <p:nvPr>
            <p:ph type="title"/>
          </p:nvPr>
        </p:nvSpPr>
        <p:spPr>
          <a:xfrm>
            <a:off x="457200" y="274637"/>
            <a:ext cx="8229600" cy="9928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US" sz="4400" u="none" cap="none" strike="noStrike">
                <a:solidFill>
                  <a:schemeClr val="lt1"/>
                </a:solidFill>
                <a:latin typeface="Calibri"/>
                <a:ea typeface="Calibri"/>
                <a:cs typeface="Calibri"/>
                <a:sym typeface="Calibri"/>
              </a:rPr>
              <a:t>…Bad Public Policy</a:t>
            </a:r>
          </a:p>
        </p:txBody>
      </p:sp>
      <p:pic>
        <p:nvPicPr>
          <p:cNvPr descr="Sally Conklin" id="563" name="Shape 563"/>
          <p:cNvPicPr preferRelativeResize="0"/>
          <p:nvPr>
            <p:ph idx="1" type="body"/>
          </p:nvPr>
        </p:nvPicPr>
        <p:blipFill rotWithShape="1">
          <a:blip r:embed="rId4">
            <a:alphaModFix/>
          </a:blip>
          <a:srcRect b="0" l="0" r="0" t="0"/>
          <a:stretch/>
        </p:blipFill>
        <p:spPr>
          <a:xfrm>
            <a:off x="5482380" y="3970526"/>
            <a:ext cx="2843600" cy="2582574"/>
          </a:xfrm>
          <a:prstGeom prst="rect">
            <a:avLst/>
          </a:prstGeom>
          <a:noFill/>
          <a:ln>
            <a:noFill/>
          </a:ln>
        </p:spPr>
      </p:pic>
      <p:pic>
        <p:nvPicPr>
          <p:cNvPr descr="C:\Documents and Settings\Mike Huntington\My Documents\My Pictures\2013-03-24\Kelly Howard a.jpg" id="564" name="Shape 564"/>
          <p:cNvPicPr preferRelativeResize="0"/>
          <p:nvPr/>
        </p:nvPicPr>
        <p:blipFill rotWithShape="1">
          <a:blip r:embed="rId5">
            <a:alphaModFix/>
          </a:blip>
          <a:srcRect b="0" l="0" r="0" t="0"/>
          <a:stretch/>
        </p:blipFill>
        <p:spPr>
          <a:xfrm>
            <a:off x="2881030" y="1267438"/>
            <a:ext cx="3276600" cy="29717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9" name="Shape 569"/>
        <p:cNvGrpSpPr/>
        <p:nvPr/>
      </p:nvGrpSpPr>
      <p:grpSpPr>
        <a:xfrm>
          <a:off x="0" y="0"/>
          <a:ext cx="0" cy="0"/>
          <a:chOff x="0" y="0"/>
          <a:chExt cx="0" cy="0"/>
        </a:xfrm>
      </p:grpSpPr>
      <p:sp>
        <p:nvSpPr>
          <p:cNvPr id="570" name="Shape 57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t/>
            </a:r>
            <a:endParaRPr b="0" i="0" sz="4400" u="none" cap="none" strike="noStrike">
              <a:solidFill>
                <a:schemeClr val="lt1"/>
              </a:solidFill>
              <a:latin typeface="Calibri"/>
              <a:ea typeface="Calibri"/>
              <a:cs typeface="Calibri"/>
              <a:sym typeface="Calibri"/>
            </a:endParaRPr>
          </a:p>
        </p:txBody>
      </p:sp>
      <p:pic>
        <p:nvPicPr>
          <p:cNvPr id="571" name="Shape 571"/>
          <p:cNvPicPr preferRelativeResize="0"/>
          <p:nvPr>
            <p:ph idx="1" type="body"/>
          </p:nvPr>
        </p:nvPicPr>
        <p:blipFill rotWithShape="1">
          <a:blip r:embed="rId3">
            <a:alphaModFix/>
          </a:blip>
          <a:srcRect b="0" l="0" r="0" t="0"/>
          <a:stretch/>
        </p:blipFill>
        <p:spPr>
          <a:xfrm>
            <a:off x="457200" y="531335"/>
            <a:ext cx="8229600" cy="55948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6" name="Shape 576"/>
        <p:cNvGrpSpPr/>
        <p:nvPr/>
      </p:nvGrpSpPr>
      <p:grpSpPr>
        <a:xfrm>
          <a:off x="0" y="0"/>
          <a:ext cx="0" cy="0"/>
          <a:chOff x="0" y="0"/>
          <a:chExt cx="0" cy="0"/>
        </a:xfrm>
      </p:grpSpPr>
      <p:sp>
        <p:nvSpPr>
          <p:cNvPr id="577" name="Shape 57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descr="ScreenHunter_02 Mar. 04 13.58.gif" id="578" name="Shape 578"/>
          <p:cNvPicPr preferRelativeResize="0"/>
          <p:nvPr>
            <p:ph idx="1" type="body"/>
          </p:nvPr>
        </p:nvPicPr>
        <p:blipFill rotWithShape="1">
          <a:blip r:embed="rId3">
            <a:alphaModFix/>
          </a:blip>
          <a:srcRect b="0" l="0" r="0" t="0"/>
          <a:stretch/>
        </p:blipFill>
        <p:spPr>
          <a:xfrm>
            <a:off x="228601" y="72232"/>
            <a:ext cx="8788400" cy="6591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2000"/>
                                        <p:tgtEl>
                                          <p:spTgt spid="5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2" name="Shape 582"/>
        <p:cNvGrpSpPr/>
        <p:nvPr/>
      </p:nvGrpSpPr>
      <p:grpSpPr>
        <a:xfrm>
          <a:off x="0" y="0"/>
          <a:ext cx="0" cy="0"/>
          <a:chOff x="0" y="0"/>
          <a:chExt cx="0" cy="0"/>
        </a:xfrm>
      </p:grpSpPr>
      <p:sp>
        <p:nvSpPr>
          <p:cNvPr id="583" name="Shape 58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584" name="Shape 584"/>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pic>
        <p:nvPicPr>
          <p:cNvPr descr="100_2416.JPG" id="585" name="Shape 585"/>
          <p:cNvPicPr preferRelativeResize="0"/>
          <p:nvPr/>
        </p:nvPicPr>
        <p:blipFill rotWithShape="1">
          <a:blip r:embed="rId3">
            <a:alphaModFix/>
          </a:blip>
          <a:srcRect b="0" l="0" r="0" t="0"/>
          <a:stretch/>
        </p:blipFill>
        <p:spPr>
          <a:xfrm>
            <a:off x="518160" y="274637"/>
            <a:ext cx="8168639" cy="61264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0" name="Shape 590"/>
        <p:cNvGrpSpPr/>
        <p:nvPr/>
      </p:nvGrpSpPr>
      <p:grpSpPr>
        <a:xfrm>
          <a:off x="0" y="0"/>
          <a:ext cx="0" cy="0"/>
          <a:chOff x="0" y="0"/>
          <a:chExt cx="0" cy="0"/>
        </a:xfrm>
      </p:grpSpPr>
      <p:pic>
        <p:nvPicPr>
          <p:cNvPr descr="C:\Documents and Settings\Stan Prodes\Desktop\079_SinglePayerExplained.jpg" id="591" name="Shape 591"/>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3" name="Shape 413"/>
        <p:cNvGrpSpPr/>
        <p:nvPr/>
      </p:nvGrpSpPr>
      <p:grpSpPr>
        <a:xfrm>
          <a:off x="0" y="0"/>
          <a:ext cx="0" cy="0"/>
          <a:chOff x="0" y="0"/>
          <a:chExt cx="0" cy="0"/>
        </a:xfrm>
      </p:grpSpPr>
      <p:sp>
        <p:nvSpPr>
          <p:cNvPr id="414" name="Shape 414"/>
          <p:cNvSpPr txBox="1"/>
          <p:nvPr>
            <p:ph type="ctrTitle"/>
          </p:nvPr>
        </p:nvSpPr>
        <p:spPr>
          <a:xfrm>
            <a:off x="1346200" y="1612900"/>
            <a:ext cx="6451600" cy="1102518"/>
          </a:xfrm>
          <a:prstGeom prst="rect">
            <a:avLst/>
          </a:prstGeom>
          <a:noFill/>
          <a:ln>
            <a:noFill/>
          </a:ln>
        </p:spPr>
        <p:txBody>
          <a:bodyPr anchorCtr="0" anchor="ctr" bIns="45700" lIns="91425" rIns="91425" tIns="45700">
            <a:noAutofit/>
          </a:bodyPr>
          <a:lstStyle/>
          <a:p>
            <a:pPr indent="0" lvl="0" marL="0" marR="0" rtl="0" algn="ctr">
              <a:spcBef>
                <a:spcPts val="0"/>
              </a:spcBef>
              <a:buClr>
                <a:srgbClr val="FFFF00"/>
              </a:buClr>
              <a:buSzPct val="25000"/>
              <a:buFont typeface="Calibri"/>
              <a:buNone/>
            </a:pPr>
            <a:r>
              <a:rPr b="0" i="0" lang="en-US" sz="4500" u="none" cap="none" strike="noStrike">
                <a:solidFill>
                  <a:srgbClr val="FFFF00"/>
                </a:solidFill>
                <a:latin typeface="Calibri"/>
                <a:ea typeface="Calibri"/>
                <a:cs typeface="Calibri"/>
                <a:sym typeface="Calibri"/>
              </a:rPr>
              <a:t>Health Care Reform</a:t>
            </a:r>
          </a:p>
        </p:txBody>
      </p:sp>
      <p:sp>
        <p:nvSpPr>
          <p:cNvPr id="415" name="Shape 415"/>
          <p:cNvSpPr txBox="1"/>
          <p:nvPr>
            <p:ph idx="1" type="subTitle"/>
          </p:nvPr>
        </p:nvSpPr>
        <p:spPr>
          <a:xfrm>
            <a:off x="2171700" y="3314700"/>
            <a:ext cx="4800600" cy="131444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lt1"/>
              </a:buClr>
              <a:buSzPct val="25000"/>
              <a:buFont typeface="Arial"/>
              <a:buNone/>
            </a:pPr>
            <a:r>
              <a:rPr b="0" i="0" lang="en-US" sz="3300" u="none" cap="none" strike="noStrike">
                <a:solidFill>
                  <a:schemeClr val="lt1"/>
                </a:solidFill>
                <a:latin typeface="Calibri"/>
                <a:ea typeface="Calibri"/>
                <a:cs typeface="Calibri"/>
                <a:sym typeface="Calibri"/>
              </a:rPr>
              <a:t>April 29, 2017</a:t>
            </a:r>
          </a:p>
          <a:p>
            <a:pPr indent="0" lvl="0" marL="0" marR="0" rtl="0" algn="ctr">
              <a:spcBef>
                <a:spcPts val="660"/>
              </a:spcBef>
              <a:buClr>
                <a:schemeClr val="lt1"/>
              </a:buClr>
              <a:buSzPct val="25000"/>
              <a:buFont typeface="Arial"/>
              <a:buNone/>
            </a:pPr>
            <a:r>
              <a:rPr b="0" i="0" lang="en-US" sz="3300" u="none" cap="none" strike="noStrike">
                <a:solidFill>
                  <a:schemeClr val="lt1"/>
                </a:solidFill>
                <a:latin typeface="Calibri"/>
                <a:ea typeface="Calibri"/>
                <a:cs typeface="Calibri"/>
                <a:sym typeface="Calibri"/>
              </a:rPr>
              <a:t>Michael C. Huntington MD</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6" name="Shape 596"/>
        <p:cNvGrpSpPr/>
        <p:nvPr/>
      </p:nvGrpSpPr>
      <p:grpSpPr>
        <a:xfrm>
          <a:off x="0" y="0"/>
          <a:ext cx="0" cy="0"/>
          <a:chOff x="0" y="0"/>
          <a:chExt cx="0" cy="0"/>
        </a:xfrm>
      </p:grpSpPr>
      <p:sp>
        <p:nvSpPr>
          <p:cNvPr id="597" name="Shape 597"/>
          <p:cNvSpPr txBox="1"/>
          <p:nvPr>
            <p:ph type="ctrTitle"/>
          </p:nvPr>
        </p:nvSpPr>
        <p:spPr>
          <a:xfrm>
            <a:off x="304800" y="152400"/>
            <a:ext cx="8458200" cy="4267199"/>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r>
              <a:rPr b="1" i="1" lang="en-US" sz="6569" u="none" cap="none" strike="noStrike">
                <a:solidFill>
                  <a:schemeClr val="lt1"/>
                </a:solidFill>
                <a:latin typeface="Calibri"/>
                <a:ea typeface="Calibri"/>
                <a:cs typeface="Calibri"/>
                <a:sym typeface="Calibri"/>
              </a:rPr>
              <a:t>Relieves business owners from the burden of health care management </a:t>
            </a:r>
            <a:br>
              <a:rPr b="1" i="1" lang="en-US" sz="3959" u="none" cap="none" strike="noStrike">
                <a:solidFill>
                  <a:schemeClr val="lt1"/>
                </a:solidFill>
                <a:latin typeface="Calibri"/>
                <a:ea typeface="Calibri"/>
                <a:cs typeface="Calibri"/>
                <a:sym typeface="Calibri"/>
              </a:rPr>
            </a:br>
          </a:p>
        </p:txBody>
      </p:sp>
      <p:sp>
        <p:nvSpPr>
          <p:cNvPr id="598" name="Shape 598"/>
          <p:cNvSpPr txBox="1"/>
          <p:nvPr>
            <p:ph idx="1" type="subTitle"/>
          </p:nvPr>
        </p:nvSpPr>
        <p:spPr>
          <a:xfrm>
            <a:off x="609600" y="4419600"/>
            <a:ext cx="7848599" cy="2438399"/>
          </a:xfrm>
          <a:prstGeom prst="rect">
            <a:avLst/>
          </a:prstGeom>
          <a:noFill/>
          <a:ln>
            <a:noFill/>
          </a:ln>
        </p:spPr>
        <p:txBody>
          <a:bodyPr anchorCtr="0" anchor="t" bIns="45700" lIns="91425" rIns="91425" tIns="45700">
            <a:noAutofit/>
          </a:bodyPr>
          <a:lstStyle/>
          <a:p>
            <a:pPr indent="0" lvl="0" marL="0" marR="0" rtl="0" algn="ctr">
              <a:spcBef>
                <a:spcPts val="0"/>
              </a:spcBef>
              <a:buClr>
                <a:schemeClr val="lt1"/>
              </a:buClr>
              <a:buSzPct val="25000"/>
              <a:buFont typeface="Arial"/>
              <a:buNone/>
            </a:pPr>
            <a:r>
              <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3" name="Shape 603"/>
        <p:cNvGrpSpPr/>
        <p:nvPr/>
      </p:nvGrpSpPr>
      <p:grpSpPr>
        <a:xfrm>
          <a:off x="0" y="0"/>
          <a:ext cx="0" cy="0"/>
          <a:chOff x="0" y="0"/>
          <a:chExt cx="0" cy="0"/>
        </a:xfrm>
      </p:grpSpPr>
      <p:sp>
        <p:nvSpPr>
          <p:cNvPr id="604" name="Shape 604"/>
          <p:cNvSpPr txBox="1"/>
          <p:nvPr>
            <p:ph type="ctrTitle"/>
          </p:nvPr>
        </p:nvSpPr>
        <p:spPr>
          <a:xfrm>
            <a:off x="533400" y="1447800"/>
            <a:ext cx="8610599" cy="2133599"/>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r>
              <a:rPr b="1" i="1" lang="en-US" sz="6569" u="none" cap="none" strike="noStrike">
                <a:solidFill>
                  <a:schemeClr val="lt1"/>
                </a:solidFill>
                <a:latin typeface="Calibri"/>
                <a:ea typeface="Calibri"/>
                <a:cs typeface="Calibri"/>
                <a:sym typeface="Calibri"/>
              </a:rPr>
              <a:t>Keeps health care</a:t>
            </a:r>
            <a:br>
              <a:rPr b="1" i="1" lang="en-US" sz="6569" u="none" cap="none" strike="noStrike">
                <a:solidFill>
                  <a:schemeClr val="lt1"/>
                </a:solidFill>
                <a:latin typeface="Calibri"/>
                <a:ea typeface="Calibri"/>
                <a:cs typeface="Calibri"/>
                <a:sym typeface="Calibri"/>
              </a:rPr>
            </a:br>
            <a:r>
              <a:rPr b="1" i="1" lang="en-US" sz="6569" u="none" cap="none" strike="noStrike">
                <a:solidFill>
                  <a:schemeClr val="lt1"/>
                </a:solidFill>
                <a:latin typeface="Calibri"/>
                <a:ea typeface="Calibri"/>
                <a:cs typeface="Calibri"/>
                <a:sym typeface="Calibri"/>
              </a:rPr>
              <a:t> costs predictable </a:t>
            </a:r>
            <a:br>
              <a:rPr b="1" i="1" lang="en-US" sz="3959"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p>
        </p:txBody>
      </p:sp>
      <p:sp>
        <p:nvSpPr>
          <p:cNvPr id="605" name="Shape 605"/>
          <p:cNvSpPr txBox="1"/>
          <p:nvPr>
            <p:ph idx="1" type="subTitle"/>
          </p:nvPr>
        </p:nvSpPr>
        <p:spPr>
          <a:xfrm>
            <a:off x="685800" y="4038600"/>
            <a:ext cx="7848599" cy="2438399"/>
          </a:xfrm>
          <a:prstGeom prst="rect">
            <a:avLst/>
          </a:prstGeom>
          <a:noFill/>
          <a:ln>
            <a:noFill/>
          </a:ln>
        </p:spPr>
        <p:txBody>
          <a:bodyPr anchorCtr="0" anchor="t" bIns="45700" lIns="91425" rIns="91425" tIns="45700">
            <a:noAutofit/>
          </a:bodyPr>
          <a:lstStyle/>
          <a:p>
            <a:pPr indent="0" lvl="0" marL="0" marR="0" rtl="0" algn="ctr">
              <a:spcBef>
                <a:spcPts val="0"/>
              </a:spcBef>
              <a:buClr>
                <a:schemeClr val="lt1"/>
              </a:buClr>
              <a:buSzPct val="25000"/>
              <a:buFont typeface="Arial"/>
              <a:buNone/>
            </a:pPr>
            <a:r>
              <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0" name="Shape 610"/>
        <p:cNvGrpSpPr/>
        <p:nvPr/>
      </p:nvGrpSpPr>
      <p:grpSpPr>
        <a:xfrm>
          <a:off x="0" y="0"/>
          <a:ext cx="0" cy="0"/>
          <a:chOff x="0" y="0"/>
          <a:chExt cx="0" cy="0"/>
        </a:xfrm>
      </p:grpSpPr>
      <p:sp>
        <p:nvSpPr>
          <p:cNvPr id="611" name="Shape 611"/>
          <p:cNvSpPr txBox="1"/>
          <p:nvPr>
            <p:ph type="ctrTitle"/>
          </p:nvPr>
        </p:nvSpPr>
        <p:spPr>
          <a:xfrm>
            <a:off x="685800" y="0"/>
            <a:ext cx="7772400" cy="36576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r>
              <a:rPr b="1" i="1" lang="en-US" sz="6569" u="none" cap="none" strike="noStrike">
                <a:solidFill>
                  <a:schemeClr val="lt1"/>
                </a:solidFill>
                <a:latin typeface="Calibri"/>
                <a:ea typeface="Calibri"/>
                <a:cs typeface="Calibri"/>
                <a:sym typeface="Calibri"/>
              </a:rPr>
              <a:t>Keeps employees, full- and part-time, healthier and more productive </a:t>
            </a:r>
            <a:br>
              <a:rPr b="1" i="1" lang="en-US" sz="3959"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p>
        </p:txBody>
      </p:sp>
      <p:sp>
        <p:nvSpPr>
          <p:cNvPr id="612" name="Shape 612"/>
          <p:cNvSpPr txBox="1"/>
          <p:nvPr>
            <p:ph idx="1" type="subTitle"/>
          </p:nvPr>
        </p:nvSpPr>
        <p:spPr>
          <a:xfrm>
            <a:off x="685800" y="4953000"/>
            <a:ext cx="7848599" cy="457200"/>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buClr>
                <a:schemeClr val="lt1"/>
              </a:buClr>
              <a:buSzPct val="25000"/>
              <a:buFont typeface="Arial"/>
              <a:buNone/>
            </a:pPr>
            <a:r>
              <a:t/>
            </a:r>
            <a:endParaRPr b="0" i="0" sz="296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7" name="Shape 617"/>
        <p:cNvGrpSpPr/>
        <p:nvPr/>
      </p:nvGrpSpPr>
      <p:grpSpPr>
        <a:xfrm>
          <a:off x="0" y="0"/>
          <a:ext cx="0" cy="0"/>
          <a:chOff x="0" y="0"/>
          <a:chExt cx="0" cy="0"/>
        </a:xfrm>
      </p:grpSpPr>
      <p:sp>
        <p:nvSpPr>
          <p:cNvPr id="618" name="Shape 618"/>
          <p:cNvSpPr txBox="1"/>
          <p:nvPr>
            <p:ph type="ctrTitle"/>
          </p:nvPr>
        </p:nvSpPr>
        <p:spPr>
          <a:xfrm>
            <a:off x="533400" y="685800"/>
            <a:ext cx="8153399" cy="2514599"/>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Calibri"/>
              <a:buNone/>
            </a:pP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r>
              <a:rPr b="1" i="1" lang="en-US" sz="6569" u="none" cap="none" strike="noStrike">
                <a:solidFill>
                  <a:schemeClr val="lt1"/>
                </a:solidFill>
                <a:latin typeface="Calibri"/>
                <a:ea typeface="Calibri"/>
                <a:cs typeface="Calibri"/>
                <a:sym typeface="Calibri"/>
              </a:rPr>
              <a:t> Employees will not</a:t>
            </a:r>
            <a:r>
              <a:rPr b="1" i="1" lang="en-US" sz="6480" u="none" cap="none" strike="noStrike">
                <a:solidFill>
                  <a:schemeClr val="lt1"/>
                </a:solidFill>
                <a:latin typeface="Calibri"/>
                <a:ea typeface="Calibri"/>
                <a:cs typeface="Calibri"/>
                <a:sym typeface="Calibri"/>
              </a:rPr>
              <a:t> switch jobs </a:t>
            </a:r>
            <a:r>
              <a:rPr b="1" i="1" lang="en-US" sz="6569" u="none" cap="none" strike="noStrike">
                <a:solidFill>
                  <a:schemeClr val="lt1"/>
                </a:solidFill>
                <a:latin typeface="Calibri"/>
                <a:ea typeface="Calibri"/>
                <a:cs typeface="Calibri"/>
                <a:sym typeface="Calibri"/>
              </a:rPr>
              <a:t>to receive health care benefits </a:t>
            </a:r>
            <a:br>
              <a:rPr b="1" i="1" lang="en-US" sz="3959"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p>
        </p:txBody>
      </p:sp>
      <p:sp>
        <p:nvSpPr>
          <p:cNvPr id="619" name="Shape 619"/>
          <p:cNvSpPr txBox="1"/>
          <p:nvPr>
            <p:ph idx="1" type="subTitle"/>
          </p:nvPr>
        </p:nvSpPr>
        <p:spPr>
          <a:xfrm>
            <a:off x="228600" y="4800600"/>
            <a:ext cx="8610599" cy="1828800"/>
          </a:xfrm>
          <a:prstGeom prst="rect">
            <a:avLst/>
          </a:prstGeom>
          <a:noFill/>
          <a:ln>
            <a:noFill/>
          </a:ln>
        </p:spPr>
        <p:txBody>
          <a:bodyPr anchorCtr="0" anchor="t" bIns="45700" lIns="91425" rIns="91425" tIns="45700">
            <a:noAutofit/>
          </a:bodyPr>
          <a:lstStyle/>
          <a:p>
            <a:pPr indent="0" lvl="0" marL="0" marR="0" rtl="0" algn="l">
              <a:spcBef>
                <a:spcPts val="0"/>
              </a:spcBef>
              <a:buClr>
                <a:schemeClr val="lt1"/>
              </a:buClr>
              <a:buSzPct val="25000"/>
              <a:buFont typeface="Arial"/>
              <a:buNone/>
            </a:pPr>
            <a:r>
              <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4" name="Shape 624"/>
        <p:cNvGrpSpPr/>
        <p:nvPr/>
      </p:nvGrpSpPr>
      <p:grpSpPr>
        <a:xfrm>
          <a:off x="0" y="0"/>
          <a:ext cx="0" cy="0"/>
          <a:chOff x="0" y="0"/>
          <a:chExt cx="0" cy="0"/>
        </a:xfrm>
      </p:grpSpPr>
      <p:sp>
        <p:nvSpPr>
          <p:cNvPr id="625" name="Shape 625"/>
          <p:cNvSpPr txBox="1"/>
          <p:nvPr>
            <p:ph type="ctrTitle"/>
          </p:nvPr>
        </p:nvSpPr>
        <p:spPr>
          <a:xfrm>
            <a:off x="304800" y="609600"/>
            <a:ext cx="8153399" cy="23622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r>
              <a:rPr b="1" i="1" lang="en-US" sz="3959" u="none" cap="none" strike="noStrike">
                <a:solidFill>
                  <a:schemeClr val="lt1"/>
                </a:solidFill>
                <a:latin typeface="Calibri"/>
                <a:ea typeface="Calibri"/>
                <a:cs typeface="Calibri"/>
                <a:sym typeface="Calibri"/>
              </a:rPr>
              <a:t> </a:t>
            </a:r>
            <a:r>
              <a:rPr b="1" i="1" lang="en-US" sz="6480" u="none" cap="none" strike="noStrike">
                <a:solidFill>
                  <a:schemeClr val="lt1"/>
                </a:solidFill>
                <a:latin typeface="Calibri"/>
                <a:ea typeface="Calibri"/>
                <a:cs typeface="Calibri"/>
                <a:sym typeface="Calibri"/>
              </a:rPr>
              <a:t>Health care benefits no longer a drag on business competitiveness</a:t>
            </a:r>
            <a:br>
              <a:rPr b="0" i="0" lang="en-US" sz="6480"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p>
        </p:txBody>
      </p:sp>
      <p:sp>
        <p:nvSpPr>
          <p:cNvPr id="626" name="Shape 626"/>
          <p:cNvSpPr txBox="1"/>
          <p:nvPr>
            <p:ph idx="1" type="subTitle"/>
          </p:nvPr>
        </p:nvSpPr>
        <p:spPr>
          <a:xfrm>
            <a:off x="609600" y="6172200"/>
            <a:ext cx="7848599" cy="228600"/>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chemeClr val="lt1"/>
              </a:buClr>
              <a:buSzPct val="25000"/>
              <a:buFont typeface="Arial"/>
              <a:buNone/>
            </a:pPr>
            <a:r>
              <a:t/>
            </a:r>
            <a:endParaRPr b="0" i="0" sz="800" u="none" cap="none" strike="noStrike">
              <a:solidFill>
                <a:schemeClr val="lt1"/>
              </a:solidFill>
              <a:latin typeface="Calibri"/>
              <a:ea typeface="Calibri"/>
              <a:cs typeface="Calibri"/>
              <a:sym typeface="Calibri"/>
            </a:endParaRPr>
          </a:p>
          <a:p>
            <a:pPr indent="0" lvl="0" marL="0" marR="0" rtl="0" algn="ctr">
              <a:lnSpc>
                <a:spcPct val="80000"/>
              </a:lnSpc>
              <a:spcBef>
                <a:spcPts val="160"/>
              </a:spcBef>
              <a:spcAft>
                <a:spcPts val="0"/>
              </a:spcAft>
              <a:buClr>
                <a:schemeClr val="lt1"/>
              </a:buClr>
              <a:buSzPct val="25000"/>
              <a:buFont typeface="Arial"/>
              <a:buNone/>
            </a:pPr>
            <a:r>
              <a:t/>
            </a:r>
            <a:endParaRPr b="0" i="0" sz="800" u="none" cap="none" strike="noStrike">
              <a:solidFill>
                <a:schemeClr val="lt1"/>
              </a:solidFill>
              <a:latin typeface="Calibri"/>
              <a:ea typeface="Calibri"/>
              <a:cs typeface="Calibri"/>
              <a:sym typeface="Calibri"/>
            </a:endParaRPr>
          </a:p>
          <a:p>
            <a:pPr indent="0" lvl="0" marL="0" marR="0" rtl="0" algn="ctr">
              <a:lnSpc>
                <a:spcPct val="80000"/>
              </a:lnSpc>
              <a:spcBef>
                <a:spcPts val="160"/>
              </a:spcBef>
              <a:buClr>
                <a:schemeClr val="lt1"/>
              </a:buClr>
              <a:buSzPct val="25000"/>
              <a:buFont typeface="Arial"/>
              <a:buNone/>
            </a:pPr>
            <a:r>
              <a:rPr b="0" i="0" lang="en-US" sz="800" u="none" cap="none" strike="noStrike">
                <a:solidFill>
                  <a:schemeClr val="lt1"/>
                </a:solidFill>
                <a:latin typeface="Calibri"/>
                <a:ea typeface="Calibri"/>
                <a:cs typeface="Calibri"/>
                <a:sym typeface="Calibri"/>
              </a:rPr>
              <a:t>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1" name="Shape 631"/>
        <p:cNvGrpSpPr/>
        <p:nvPr/>
      </p:nvGrpSpPr>
      <p:grpSpPr>
        <a:xfrm>
          <a:off x="0" y="0"/>
          <a:ext cx="0" cy="0"/>
          <a:chOff x="0" y="0"/>
          <a:chExt cx="0" cy="0"/>
        </a:xfrm>
      </p:grpSpPr>
      <p:sp>
        <p:nvSpPr>
          <p:cNvPr id="632" name="Shape 632"/>
          <p:cNvSpPr txBox="1"/>
          <p:nvPr>
            <p:ph type="ctrTitle"/>
          </p:nvPr>
        </p:nvSpPr>
        <p:spPr>
          <a:xfrm>
            <a:off x="685800" y="1295400"/>
            <a:ext cx="7772400" cy="1470024"/>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r>
              <a:rPr b="1" i="1" lang="en-US" sz="6569" u="none" cap="none" strike="noStrike">
                <a:solidFill>
                  <a:schemeClr val="lt1"/>
                </a:solidFill>
                <a:latin typeface="Calibri"/>
                <a:ea typeface="Calibri"/>
                <a:cs typeface="Calibri"/>
                <a:sym typeface="Calibri"/>
              </a:rPr>
              <a:t>Health care </a:t>
            </a:r>
            <a:r>
              <a:rPr b="1" i="1" lang="en-US" sz="6480" u="none" cap="none" strike="noStrike">
                <a:solidFill>
                  <a:schemeClr val="lt1"/>
                </a:solidFill>
                <a:latin typeface="Calibri"/>
                <a:ea typeface="Calibri"/>
                <a:cs typeface="Calibri"/>
                <a:sym typeface="Calibri"/>
              </a:rPr>
              <a:t>becomes</a:t>
            </a:r>
            <a:r>
              <a:rPr b="1" i="1" lang="en-US" sz="6569" u="none" cap="none" strike="noStrike">
                <a:solidFill>
                  <a:schemeClr val="lt1"/>
                </a:solidFill>
                <a:latin typeface="Calibri"/>
                <a:ea typeface="Calibri"/>
                <a:cs typeface="Calibri"/>
                <a:sym typeface="Calibri"/>
              </a:rPr>
              <a:t> independent of labor-management negotiations </a:t>
            </a:r>
            <a:br>
              <a:rPr b="1" i="1" lang="en-US" sz="3959"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p>
        </p:txBody>
      </p:sp>
      <p:sp>
        <p:nvSpPr>
          <p:cNvPr id="633" name="Shape 633"/>
          <p:cNvSpPr txBox="1"/>
          <p:nvPr>
            <p:ph idx="1" type="subTitle"/>
          </p:nvPr>
        </p:nvSpPr>
        <p:spPr>
          <a:xfrm>
            <a:off x="685800" y="6019800"/>
            <a:ext cx="7848599" cy="609599"/>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chemeClr val="lt1"/>
              </a:buClr>
              <a:buSzPct val="25000"/>
              <a:buFont typeface="Arial"/>
              <a:buNone/>
            </a:pPr>
            <a:r>
              <a:t/>
            </a:r>
            <a:endParaRPr b="0" i="0" sz="1040" u="none" cap="none" strike="noStrike">
              <a:solidFill>
                <a:schemeClr val="lt1"/>
              </a:solidFill>
              <a:latin typeface="Calibri"/>
              <a:ea typeface="Calibri"/>
              <a:cs typeface="Calibri"/>
              <a:sym typeface="Calibri"/>
            </a:endParaRPr>
          </a:p>
          <a:p>
            <a:pPr indent="0" lvl="0" marL="0" marR="0" rtl="0" algn="ctr">
              <a:lnSpc>
                <a:spcPct val="80000"/>
              </a:lnSpc>
              <a:spcBef>
                <a:spcPts val="208"/>
              </a:spcBef>
              <a:spcAft>
                <a:spcPts val="0"/>
              </a:spcAft>
              <a:buClr>
                <a:schemeClr val="lt1"/>
              </a:buClr>
              <a:buSzPct val="25000"/>
              <a:buFont typeface="Arial"/>
              <a:buNone/>
            </a:pPr>
            <a:r>
              <a:t/>
            </a:r>
            <a:endParaRPr b="0" i="0" sz="1040" u="none" cap="none" strike="noStrike">
              <a:solidFill>
                <a:schemeClr val="lt1"/>
              </a:solidFill>
              <a:latin typeface="Calibri"/>
              <a:ea typeface="Calibri"/>
              <a:cs typeface="Calibri"/>
              <a:sym typeface="Calibri"/>
            </a:endParaRPr>
          </a:p>
          <a:p>
            <a:pPr indent="0" lvl="0" marL="0" marR="0" rtl="0" algn="ctr">
              <a:lnSpc>
                <a:spcPct val="80000"/>
              </a:lnSpc>
              <a:spcBef>
                <a:spcPts val="208"/>
              </a:spcBef>
              <a:buClr>
                <a:schemeClr val="lt1"/>
              </a:buClr>
              <a:buSzPct val="25000"/>
              <a:buFont typeface="Arial"/>
              <a:buNone/>
            </a:pPr>
            <a:r>
              <a:rPr b="0" i="0" lang="en-US" sz="1040" u="none" cap="none" strike="noStrike">
                <a:solidFill>
                  <a:schemeClr val="lt1"/>
                </a:solidFill>
                <a:latin typeface="Calibri"/>
                <a:ea typeface="Calibri"/>
                <a:cs typeface="Calibri"/>
                <a:sym typeface="Calibri"/>
              </a:rPr>
              <a:t>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8" name="Shape 638"/>
        <p:cNvGrpSpPr/>
        <p:nvPr/>
      </p:nvGrpSpPr>
      <p:grpSpPr>
        <a:xfrm>
          <a:off x="0" y="0"/>
          <a:ext cx="0" cy="0"/>
          <a:chOff x="0" y="0"/>
          <a:chExt cx="0" cy="0"/>
        </a:xfrm>
      </p:grpSpPr>
      <p:sp>
        <p:nvSpPr>
          <p:cNvPr id="639" name="Shape 639"/>
          <p:cNvSpPr txBox="1"/>
          <p:nvPr>
            <p:ph type="ctrTitle"/>
          </p:nvPr>
        </p:nvSpPr>
        <p:spPr>
          <a:xfrm>
            <a:off x="685800" y="1295400"/>
            <a:ext cx="7772400" cy="32766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r>
              <a:rPr b="1" i="1" lang="en-US" sz="6569" u="none" cap="none" strike="noStrike">
                <a:solidFill>
                  <a:schemeClr val="lt1"/>
                </a:solidFill>
                <a:latin typeface="Calibri"/>
                <a:ea typeface="Calibri"/>
                <a:cs typeface="Calibri"/>
                <a:sym typeface="Calibri"/>
              </a:rPr>
              <a:t>Removes the costs of providing care for retired and disabled employees </a:t>
            </a:r>
            <a:br>
              <a:rPr b="1" i="1" lang="en-US" sz="3959"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p>
        </p:txBody>
      </p:sp>
      <p:sp>
        <p:nvSpPr>
          <p:cNvPr id="640" name="Shape 640"/>
          <p:cNvSpPr txBox="1"/>
          <p:nvPr>
            <p:ph idx="1" type="subTitle"/>
          </p:nvPr>
        </p:nvSpPr>
        <p:spPr>
          <a:xfrm>
            <a:off x="685800" y="5867400"/>
            <a:ext cx="7848599" cy="457200"/>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chemeClr val="lt1"/>
              </a:buClr>
              <a:buSzPct val="25000"/>
              <a:buFont typeface="Arial"/>
              <a:buNone/>
            </a:pPr>
            <a:r>
              <a:t/>
            </a:r>
            <a:endParaRPr b="0" i="0" sz="1280" u="none" cap="none" strike="noStrike">
              <a:solidFill>
                <a:schemeClr val="lt1"/>
              </a:solidFill>
              <a:latin typeface="Calibri"/>
              <a:ea typeface="Calibri"/>
              <a:cs typeface="Calibri"/>
              <a:sym typeface="Calibri"/>
            </a:endParaRPr>
          </a:p>
          <a:p>
            <a:pPr indent="0" lvl="0" marL="0" marR="0" rtl="0" algn="ctr">
              <a:lnSpc>
                <a:spcPct val="80000"/>
              </a:lnSpc>
              <a:spcBef>
                <a:spcPts val="256"/>
              </a:spcBef>
              <a:buClr>
                <a:schemeClr val="lt1"/>
              </a:buClr>
              <a:buSzPct val="25000"/>
              <a:buFont typeface="Arial"/>
              <a:buNone/>
            </a:pPr>
            <a:r>
              <a:rPr b="0" i="0" lang="en-US" sz="1280" u="none" cap="none" strike="noStrike">
                <a:solidFill>
                  <a:schemeClr val="lt1"/>
                </a:solidFill>
                <a:latin typeface="Calibri"/>
                <a:ea typeface="Calibri"/>
                <a:cs typeface="Calibri"/>
                <a:sym typeface="Calibri"/>
              </a:rPr>
              <a:t>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5" name="Shape 645"/>
        <p:cNvGrpSpPr/>
        <p:nvPr/>
      </p:nvGrpSpPr>
      <p:grpSpPr>
        <a:xfrm>
          <a:off x="0" y="0"/>
          <a:ext cx="0" cy="0"/>
          <a:chOff x="0" y="0"/>
          <a:chExt cx="0" cy="0"/>
        </a:xfrm>
      </p:grpSpPr>
      <p:sp>
        <p:nvSpPr>
          <p:cNvPr id="646" name="Shape 646"/>
          <p:cNvSpPr txBox="1"/>
          <p:nvPr>
            <p:ph type="ctrTitle"/>
          </p:nvPr>
        </p:nvSpPr>
        <p:spPr>
          <a:xfrm>
            <a:off x="0" y="304800"/>
            <a:ext cx="8991600" cy="4267199"/>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r>
              <a:rPr b="0" i="0" lang="en-US" sz="5400" u="none" cap="none" strike="noStrike">
                <a:solidFill>
                  <a:schemeClr val="lt1"/>
                </a:solidFill>
                <a:latin typeface="Calibri"/>
                <a:ea typeface="Calibri"/>
                <a:cs typeface="Calibri"/>
                <a:sym typeface="Calibri"/>
              </a:rPr>
              <a:t>Mid-Valley Healthcare Advocates</a:t>
            </a:r>
            <a:br>
              <a:rPr b="0" i="0" lang="en-US" sz="5400" u="none" cap="none" strike="noStrike">
                <a:solidFill>
                  <a:schemeClr val="lt1"/>
                </a:solidFill>
                <a:latin typeface="Calibri"/>
                <a:ea typeface="Calibri"/>
                <a:cs typeface="Calibri"/>
                <a:sym typeface="Calibri"/>
              </a:rPr>
            </a:br>
            <a:br>
              <a:rPr b="0" i="0" lang="en-US" sz="5400" u="none" cap="none" strike="noStrike">
                <a:solidFill>
                  <a:schemeClr val="lt1"/>
                </a:solidFill>
                <a:latin typeface="Calibri"/>
                <a:ea typeface="Calibri"/>
                <a:cs typeface="Calibri"/>
                <a:sym typeface="Calibri"/>
              </a:rPr>
            </a:br>
            <a:r>
              <a:rPr b="0" i="0" lang="en-US" sz="4410" u="none" cap="none" strike="noStrike">
                <a:solidFill>
                  <a:schemeClr val="lt1"/>
                </a:solidFill>
                <a:latin typeface="Calibri"/>
                <a:ea typeface="Calibri"/>
                <a:cs typeface="Calibri"/>
                <a:sym typeface="Calibri"/>
              </a:rPr>
              <a:t>4</a:t>
            </a:r>
            <a:r>
              <a:rPr b="0" baseline="30000" i="0" lang="en-US" sz="4410" u="none" cap="none" strike="noStrike">
                <a:solidFill>
                  <a:schemeClr val="lt1"/>
                </a:solidFill>
                <a:latin typeface="Calibri"/>
                <a:ea typeface="Calibri"/>
                <a:cs typeface="Calibri"/>
                <a:sym typeface="Calibri"/>
              </a:rPr>
              <a:t>th</a:t>
            </a:r>
            <a:r>
              <a:rPr b="0" i="0" lang="en-US" sz="4410" u="none" cap="none" strike="noStrike">
                <a:solidFill>
                  <a:schemeClr val="lt1"/>
                </a:solidFill>
                <a:latin typeface="Calibri"/>
                <a:ea typeface="Calibri"/>
                <a:cs typeface="Calibri"/>
                <a:sym typeface="Calibri"/>
              </a:rPr>
              <a:t> Mondays 7-9 p.m.</a:t>
            </a:r>
            <a:br>
              <a:rPr b="0" i="0" lang="en-US" sz="4410" u="none" cap="none" strike="noStrike">
                <a:solidFill>
                  <a:schemeClr val="lt1"/>
                </a:solidFill>
                <a:latin typeface="Calibri"/>
                <a:ea typeface="Calibri"/>
                <a:cs typeface="Calibri"/>
                <a:sym typeface="Calibri"/>
              </a:rPr>
            </a:br>
            <a:r>
              <a:rPr b="0" i="0" lang="en-US" sz="4410" u="none" cap="none" strike="noStrike">
                <a:solidFill>
                  <a:schemeClr val="lt1"/>
                </a:solidFill>
                <a:latin typeface="Calibri"/>
                <a:ea typeface="Calibri"/>
                <a:cs typeface="Calibri"/>
                <a:sym typeface="Calibri"/>
              </a:rPr>
              <a:t>Unitarian Fellowship</a:t>
            </a:r>
            <a:br>
              <a:rPr b="0" i="0" lang="en-US" sz="4410" u="none" cap="none" strike="noStrike">
                <a:solidFill>
                  <a:schemeClr val="lt1"/>
                </a:solidFill>
                <a:latin typeface="Calibri"/>
                <a:ea typeface="Calibri"/>
                <a:cs typeface="Calibri"/>
                <a:sym typeface="Calibri"/>
              </a:rPr>
            </a:br>
            <a:r>
              <a:rPr b="0" i="0" lang="en-US" sz="4410" u="none" cap="none" strike="noStrike">
                <a:solidFill>
                  <a:schemeClr val="lt1"/>
                </a:solidFill>
                <a:latin typeface="Calibri"/>
                <a:ea typeface="Calibri"/>
                <a:cs typeface="Calibri"/>
                <a:sym typeface="Calibri"/>
              </a:rPr>
              <a:t>2945 NW Circle</a:t>
            </a:r>
            <a:br>
              <a:rPr b="0" i="0" lang="en-US" sz="4410" u="none" cap="none" strike="noStrike">
                <a:solidFill>
                  <a:schemeClr val="lt1"/>
                </a:solidFill>
                <a:latin typeface="Calibri"/>
                <a:ea typeface="Calibri"/>
                <a:cs typeface="Calibri"/>
                <a:sym typeface="Calibri"/>
              </a:rPr>
            </a:br>
            <a:br>
              <a:rPr b="0" i="0" lang="en-US" sz="4410" u="none" cap="none" strike="noStrike">
                <a:solidFill>
                  <a:schemeClr val="lt1"/>
                </a:solidFill>
                <a:latin typeface="Calibri"/>
                <a:ea typeface="Calibri"/>
                <a:cs typeface="Calibri"/>
                <a:sym typeface="Calibri"/>
              </a:rPr>
            </a:br>
            <a:r>
              <a:rPr b="0" i="0" lang="en-US" sz="4410" u="none" cap="none" strike="noStrike">
                <a:solidFill>
                  <a:srgbClr val="FFFF00"/>
                </a:solidFill>
                <a:latin typeface="Calibri"/>
                <a:ea typeface="Calibri"/>
                <a:cs typeface="Calibri"/>
                <a:sym typeface="Calibri"/>
              </a:rPr>
              <a:t>www.mvhca.org</a:t>
            </a:r>
            <a:r>
              <a:rPr b="0" i="0" lang="en-US" sz="4410" u="none" cap="none" strike="noStrike">
                <a:solidFill>
                  <a:schemeClr val="lt1"/>
                </a:solidFill>
                <a:latin typeface="Calibri"/>
                <a:ea typeface="Calibri"/>
                <a:cs typeface="Calibri"/>
                <a:sym typeface="Calibri"/>
              </a:rPr>
              <a:t> </a:t>
            </a:r>
            <a:br>
              <a:rPr b="1" i="1" lang="en-US" sz="3959"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p>
        </p:txBody>
      </p:sp>
      <p:sp>
        <p:nvSpPr>
          <p:cNvPr id="647" name="Shape 647"/>
          <p:cNvSpPr txBox="1"/>
          <p:nvPr>
            <p:ph idx="1" type="subTitle"/>
          </p:nvPr>
        </p:nvSpPr>
        <p:spPr>
          <a:xfrm flipH="1" rot="10800000">
            <a:off x="685800" y="6324598"/>
            <a:ext cx="7848599" cy="45718"/>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chemeClr val="lt1"/>
              </a:buClr>
              <a:buSzPct val="25000"/>
              <a:buFont typeface="Arial"/>
              <a:buNone/>
            </a:pPr>
            <a:r>
              <a:t/>
            </a:r>
            <a:endParaRPr b="0" i="0" sz="800" u="none" cap="none" strike="noStrike">
              <a:solidFill>
                <a:schemeClr val="lt1"/>
              </a:solidFill>
              <a:latin typeface="Calibri"/>
              <a:ea typeface="Calibri"/>
              <a:cs typeface="Calibri"/>
              <a:sym typeface="Calibri"/>
            </a:endParaRPr>
          </a:p>
          <a:p>
            <a:pPr indent="0" lvl="0" marL="0" marR="0" rtl="0" algn="ctr">
              <a:lnSpc>
                <a:spcPct val="80000"/>
              </a:lnSpc>
              <a:spcBef>
                <a:spcPts val="160"/>
              </a:spcBef>
              <a:buClr>
                <a:schemeClr val="lt1"/>
              </a:buClr>
              <a:buSzPct val="25000"/>
              <a:buFont typeface="Arial"/>
              <a:buNone/>
            </a:pPr>
            <a:r>
              <a:rPr b="0" i="0" lang="en-US" sz="800" u="none" cap="none" strike="noStrike">
                <a:solidFill>
                  <a:schemeClr val="lt1"/>
                </a:solidFill>
                <a:latin typeface="Calibri"/>
                <a:ea typeface="Calibri"/>
                <a:cs typeface="Calibri"/>
                <a:sym typeface="Calibri"/>
              </a:rPr>
              <a:t> </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2" name="Shape 652"/>
        <p:cNvGrpSpPr/>
        <p:nvPr/>
      </p:nvGrpSpPr>
      <p:grpSpPr>
        <a:xfrm>
          <a:off x="0" y="0"/>
          <a:ext cx="0" cy="0"/>
          <a:chOff x="0" y="0"/>
          <a:chExt cx="0" cy="0"/>
        </a:xfrm>
      </p:grpSpPr>
      <p:sp>
        <p:nvSpPr>
          <p:cNvPr id="653" name="Shape 653"/>
          <p:cNvSpPr txBox="1"/>
          <p:nvPr>
            <p:ph type="ctrTitle"/>
          </p:nvPr>
        </p:nvSpPr>
        <p:spPr>
          <a:xfrm>
            <a:off x="0" y="304800"/>
            <a:ext cx="8991600" cy="468733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r>
              <a:rPr b="0" i="0" lang="en-US" sz="5400" u="none" cap="none" strike="noStrike">
                <a:solidFill>
                  <a:schemeClr val="lt1"/>
                </a:solidFill>
                <a:latin typeface="Calibri"/>
                <a:ea typeface="Calibri"/>
                <a:cs typeface="Calibri"/>
                <a:sym typeface="Calibri"/>
              </a:rPr>
              <a:t>Physicians for a National </a:t>
            </a:r>
            <a:br>
              <a:rPr b="0" i="0" lang="en-US" sz="5400" u="none" cap="none" strike="noStrike">
                <a:solidFill>
                  <a:schemeClr val="lt1"/>
                </a:solidFill>
                <a:latin typeface="Calibri"/>
                <a:ea typeface="Calibri"/>
                <a:cs typeface="Calibri"/>
                <a:sym typeface="Calibri"/>
              </a:rPr>
            </a:br>
            <a:r>
              <a:rPr b="0" i="0" lang="en-US" sz="5400" u="none" cap="none" strike="noStrike">
                <a:solidFill>
                  <a:schemeClr val="lt1"/>
                </a:solidFill>
                <a:latin typeface="Calibri"/>
                <a:ea typeface="Calibri"/>
                <a:cs typeface="Calibri"/>
                <a:sym typeface="Calibri"/>
              </a:rPr>
              <a:t>Health Program</a:t>
            </a:r>
            <a:br>
              <a:rPr b="0" i="0" lang="en-US" sz="5400" u="none" cap="none" strike="noStrike">
                <a:solidFill>
                  <a:schemeClr val="lt1"/>
                </a:solidFill>
                <a:latin typeface="Calibri"/>
                <a:ea typeface="Calibri"/>
                <a:cs typeface="Calibri"/>
                <a:sym typeface="Calibri"/>
              </a:rPr>
            </a:br>
            <a:r>
              <a:rPr b="0" i="0" lang="en-US" sz="4410" u="none" cap="none" strike="noStrike">
                <a:solidFill>
                  <a:schemeClr val="lt1"/>
                </a:solidFill>
                <a:latin typeface="Calibri"/>
                <a:ea typeface="Calibri"/>
                <a:cs typeface="Calibri"/>
                <a:sym typeface="Calibri"/>
              </a:rPr>
              <a:t>3</a:t>
            </a:r>
            <a:r>
              <a:rPr b="0" baseline="30000" i="0" lang="en-US" sz="4410" u="none" cap="none" strike="noStrike">
                <a:solidFill>
                  <a:schemeClr val="lt1"/>
                </a:solidFill>
                <a:latin typeface="Calibri"/>
                <a:ea typeface="Calibri"/>
                <a:cs typeface="Calibri"/>
                <a:sym typeface="Calibri"/>
              </a:rPr>
              <a:t>rd</a:t>
            </a:r>
            <a:r>
              <a:rPr b="0" i="0" lang="en-US" sz="4410" u="none" cap="none" strike="noStrike">
                <a:solidFill>
                  <a:schemeClr val="lt1"/>
                </a:solidFill>
                <a:latin typeface="Calibri"/>
                <a:ea typeface="Calibri"/>
                <a:cs typeface="Calibri"/>
                <a:sym typeface="Calibri"/>
              </a:rPr>
              <a:t>  Mondays 5:30-7:00 p.m.</a:t>
            </a:r>
            <a:br>
              <a:rPr b="0" i="0" lang="en-US" sz="4410" u="none" cap="none" strike="noStrike">
                <a:solidFill>
                  <a:schemeClr val="lt1"/>
                </a:solidFill>
                <a:latin typeface="Calibri"/>
                <a:ea typeface="Calibri"/>
                <a:cs typeface="Calibri"/>
                <a:sym typeface="Calibri"/>
              </a:rPr>
            </a:br>
            <a:r>
              <a:rPr b="0" i="0" lang="en-US" sz="4410" u="none" cap="none" strike="noStrike">
                <a:solidFill>
                  <a:schemeClr val="lt1"/>
                </a:solidFill>
                <a:latin typeface="Calibri"/>
                <a:ea typeface="Calibri"/>
                <a:cs typeface="Calibri"/>
                <a:sym typeface="Calibri"/>
              </a:rPr>
              <a:t>Mike Huntington</a:t>
            </a:r>
            <a:br>
              <a:rPr b="0" i="0" lang="en-US" sz="4410" u="none" cap="none" strike="noStrike">
                <a:solidFill>
                  <a:schemeClr val="lt1"/>
                </a:solidFill>
                <a:latin typeface="Calibri"/>
                <a:ea typeface="Calibri"/>
                <a:cs typeface="Calibri"/>
                <a:sym typeface="Calibri"/>
              </a:rPr>
            </a:br>
            <a:r>
              <a:rPr b="0" i="0" lang="en-US" sz="4410" u="none" cap="none" strike="noStrike">
                <a:solidFill>
                  <a:schemeClr val="lt1"/>
                </a:solidFill>
                <a:latin typeface="Calibri"/>
                <a:ea typeface="Calibri"/>
                <a:cs typeface="Calibri"/>
                <a:sym typeface="Calibri"/>
              </a:rPr>
              <a:t>541-75-5635</a:t>
            </a:r>
            <a:br>
              <a:rPr b="0" i="0" lang="en-US" sz="4410" u="none" cap="none" strike="noStrike">
                <a:solidFill>
                  <a:schemeClr val="lt1"/>
                </a:solidFill>
                <a:latin typeface="Calibri"/>
                <a:ea typeface="Calibri"/>
                <a:cs typeface="Calibri"/>
                <a:sym typeface="Calibri"/>
              </a:rPr>
            </a:br>
            <a:br>
              <a:rPr b="0" i="0" lang="en-US" sz="4410" u="none" cap="none" strike="noStrike">
                <a:solidFill>
                  <a:schemeClr val="lt1"/>
                </a:solidFill>
                <a:latin typeface="Calibri"/>
                <a:ea typeface="Calibri"/>
                <a:cs typeface="Calibri"/>
                <a:sym typeface="Calibri"/>
              </a:rPr>
            </a:br>
            <a:r>
              <a:rPr b="0" i="0" lang="en-US" sz="4410" u="none" cap="none" strike="noStrike">
                <a:solidFill>
                  <a:srgbClr val="FFFF00"/>
                </a:solidFill>
                <a:latin typeface="Calibri"/>
                <a:ea typeface="Calibri"/>
                <a:cs typeface="Calibri"/>
                <a:sym typeface="Calibri"/>
              </a:rPr>
              <a:t>www.mvhca.org</a:t>
            </a:r>
            <a:r>
              <a:rPr b="0" i="0" lang="en-US" sz="4410" u="none" cap="none" strike="noStrike">
                <a:solidFill>
                  <a:schemeClr val="lt1"/>
                </a:solidFill>
                <a:latin typeface="Calibri"/>
                <a:ea typeface="Calibri"/>
                <a:cs typeface="Calibri"/>
                <a:sym typeface="Calibri"/>
              </a:rPr>
              <a:t> </a:t>
            </a:r>
            <a:br>
              <a:rPr b="1" i="1" lang="en-US" sz="3959"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p>
        </p:txBody>
      </p:sp>
      <p:sp>
        <p:nvSpPr>
          <p:cNvPr id="654" name="Shape 654"/>
          <p:cNvSpPr txBox="1"/>
          <p:nvPr>
            <p:ph idx="1" type="subTitle"/>
          </p:nvPr>
        </p:nvSpPr>
        <p:spPr>
          <a:xfrm flipH="1" rot="10800000">
            <a:off x="685800" y="6324598"/>
            <a:ext cx="7848599" cy="45718"/>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chemeClr val="lt1"/>
              </a:buClr>
              <a:buSzPct val="25000"/>
              <a:buFont typeface="Arial"/>
              <a:buNone/>
            </a:pPr>
            <a:r>
              <a:t/>
            </a:r>
            <a:endParaRPr b="0" i="0" sz="800" u="none" cap="none" strike="noStrike">
              <a:solidFill>
                <a:schemeClr val="lt1"/>
              </a:solidFill>
              <a:latin typeface="Calibri"/>
              <a:ea typeface="Calibri"/>
              <a:cs typeface="Calibri"/>
              <a:sym typeface="Calibri"/>
            </a:endParaRPr>
          </a:p>
          <a:p>
            <a:pPr indent="0" lvl="0" marL="0" marR="0" rtl="0" algn="ctr">
              <a:lnSpc>
                <a:spcPct val="80000"/>
              </a:lnSpc>
              <a:spcBef>
                <a:spcPts val="160"/>
              </a:spcBef>
              <a:buClr>
                <a:schemeClr val="lt1"/>
              </a:buClr>
              <a:buSzPct val="25000"/>
              <a:buFont typeface="Arial"/>
              <a:buNone/>
            </a:pPr>
            <a:r>
              <a:rPr b="0" i="0" lang="en-US" sz="800" u="none" cap="none" strike="noStrike">
                <a:solidFill>
                  <a:schemeClr val="lt1"/>
                </a:solidFill>
                <a:latin typeface="Calibri"/>
                <a:ea typeface="Calibri"/>
                <a:cs typeface="Calibri"/>
                <a:sym typeface="Calibri"/>
              </a:rPr>
              <a:t>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9" name="Shape 659"/>
        <p:cNvGrpSpPr/>
        <p:nvPr/>
      </p:nvGrpSpPr>
      <p:grpSpPr>
        <a:xfrm>
          <a:off x="0" y="0"/>
          <a:ext cx="0" cy="0"/>
          <a:chOff x="0" y="0"/>
          <a:chExt cx="0" cy="0"/>
        </a:xfrm>
      </p:grpSpPr>
      <p:sp>
        <p:nvSpPr>
          <p:cNvPr id="660" name="Shape 660"/>
          <p:cNvSpPr txBox="1"/>
          <p:nvPr>
            <p:ph type="ctrTitle"/>
          </p:nvPr>
        </p:nvSpPr>
        <p:spPr>
          <a:xfrm>
            <a:off x="0" y="1295400"/>
            <a:ext cx="8991600" cy="32766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r>
              <a:rPr b="0" i="0" lang="en-US" sz="5400" u="none" cap="none" strike="noStrike">
                <a:solidFill>
                  <a:schemeClr val="lt1"/>
                </a:solidFill>
                <a:latin typeface="Calibri"/>
                <a:ea typeface="Calibri"/>
                <a:cs typeface="Calibri"/>
                <a:sym typeface="Calibri"/>
              </a:rPr>
              <a:t>Main Street Alliance of Oregon </a:t>
            </a:r>
            <a:br>
              <a:rPr b="0" i="0" lang="en-US" sz="5400" u="none" cap="none" strike="noStrike">
                <a:solidFill>
                  <a:schemeClr val="lt1"/>
                </a:solidFill>
                <a:latin typeface="Calibri"/>
                <a:ea typeface="Calibri"/>
                <a:cs typeface="Calibri"/>
                <a:sym typeface="Calibri"/>
              </a:rPr>
            </a:br>
            <a:br>
              <a:rPr b="0" i="0" lang="en-US" sz="5400" u="none" cap="none" strike="noStrike">
                <a:solidFill>
                  <a:schemeClr val="lt1"/>
                </a:solidFill>
                <a:latin typeface="Calibri"/>
                <a:ea typeface="Calibri"/>
                <a:cs typeface="Calibri"/>
                <a:sym typeface="Calibri"/>
              </a:rPr>
            </a:br>
            <a:r>
              <a:rPr b="0" i="0" lang="en-US" sz="4410" u="none" cap="none" strike="noStrike">
                <a:solidFill>
                  <a:schemeClr val="lt1"/>
                </a:solidFill>
                <a:latin typeface="Calibri"/>
                <a:ea typeface="Calibri"/>
                <a:cs typeface="Calibri"/>
                <a:sym typeface="Calibri"/>
              </a:rPr>
              <a:t>Alberta St Suite 202 619 SW 11th St.</a:t>
            </a:r>
            <a:br>
              <a:rPr b="0" i="0" lang="en-US" sz="4410" u="none" cap="none" strike="noStrike">
                <a:solidFill>
                  <a:schemeClr val="lt1"/>
                </a:solidFill>
                <a:latin typeface="Calibri"/>
                <a:ea typeface="Calibri"/>
                <a:cs typeface="Calibri"/>
                <a:sym typeface="Calibri"/>
              </a:rPr>
            </a:br>
            <a:r>
              <a:rPr b="0" i="0" lang="en-US" sz="4410" u="none" cap="none" strike="noStrike">
                <a:solidFill>
                  <a:schemeClr val="lt1"/>
                </a:solidFill>
                <a:latin typeface="Calibri"/>
                <a:ea typeface="Calibri"/>
                <a:cs typeface="Calibri"/>
                <a:sym typeface="Calibri"/>
              </a:rPr>
              <a:t> Portland, OR 97205 </a:t>
            </a:r>
            <a:br>
              <a:rPr b="0" i="0" lang="en-US" sz="4410" u="none" cap="none" strike="noStrike">
                <a:solidFill>
                  <a:schemeClr val="lt1"/>
                </a:solidFill>
                <a:latin typeface="Calibri"/>
                <a:ea typeface="Calibri"/>
                <a:cs typeface="Calibri"/>
                <a:sym typeface="Calibri"/>
              </a:rPr>
            </a:br>
            <a:r>
              <a:rPr b="0" i="0" lang="en-US" sz="4410" u="none" cap="none" strike="noStrike">
                <a:solidFill>
                  <a:schemeClr val="lt1"/>
                </a:solidFill>
                <a:latin typeface="Calibri"/>
                <a:ea typeface="Calibri"/>
                <a:cs typeface="Calibri"/>
                <a:sym typeface="Calibri"/>
              </a:rPr>
              <a:t>971-634-0009 </a:t>
            </a:r>
            <a:br>
              <a:rPr b="0" i="0" lang="en-US" sz="4410" u="none" cap="none" strike="noStrike">
                <a:solidFill>
                  <a:schemeClr val="lt1"/>
                </a:solidFill>
                <a:latin typeface="Calibri"/>
                <a:ea typeface="Calibri"/>
                <a:cs typeface="Calibri"/>
                <a:sym typeface="Calibri"/>
              </a:rPr>
            </a:br>
            <a:br>
              <a:rPr b="0" i="0" lang="en-US" sz="4410" u="none" cap="none" strike="noStrike">
                <a:solidFill>
                  <a:schemeClr val="lt1"/>
                </a:solidFill>
                <a:latin typeface="Calibri"/>
                <a:ea typeface="Calibri"/>
                <a:cs typeface="Calibri"/>
                <a:sym typeface="Calibri"/>
              </a:rPr>
            </a:br>
            <a:r>
              <a:rPr b="0" i="0" lang="en-US" sz="4410" u="none" cap="none" strike="noStrike">
                <a:solidFill>
                  <a:srgbClr val="FFFF00"/>
                </a:solidFill>
                <a:latin typeface="Calibri"/>
                <a:ea typeface="Calibri"/>
                <a:cs typeface="Calibri"/>
                <a:sym typeface="Calibri"/>
              </a:rPr>
              <a:t>www.oregon.mainstreetalliance.org</a:t>
            </a:r>
            <a:r>
              <a:rPr b="0" i="0" lang="en-US" sz="4410" u="none" cap="none" strike="noStrike">
                <a:solidFill>
                  <a:schemeClr val="lt1"/>
                </a:solidFill>
                <a:latin typeface="Calibri"/>
                <a:ea typeface="Calibri"/>
                <a:cs typeface="Calibri"/>
                <a:sym typeface="Calibri"/>
              </a:rPr>
              <a:t> </a:t>
            </a:r>
            <a:br>
              <a:rPr b="1" i="1" lang="en-US" sz="3959"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p>
        </p:txBody>
      </p:sp>
      <p:sp>
        <p:nvSpPr>
          <p:cNvPr id="661" name="Shape 661"/>
          <p:cNvSpPr txBox="1"/>
          <p:nvPr>
            <p:ph idx="1" type="subTitle"/>
          </p:nvPr>
        </p:nvSpPr>
        <p:spPr>
          <a:xfrm>
            <a:off x="685800" y="5867400"/>
            <a:ext cx="7848599" cy="457200"/>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chemeClr val="lt1"/>
              </a:buClr>
              <a:buSzPct val="25000"/>
              <a:buFont typeface="Arial"/>
              <a:buNone/>
            </a:pPr>
            <a:r>
              <a:t/>
            </a:r>
            <a:endParaRPr b="0" i="0" sz="1280" u="none" cap="none" strike="noStrike">
              <a:solidFill>
                <a:schemeClr val="lt1"/>
              </a:solidFill>
              <a:latin typeface="Calibri"/>
              <a:ea typeface="Calibri"/>
              <a:cs typeface="Calibri"/>
              <a:sym typeface="Calibri"/>
            </a:endParaRPr>
          </a:p>
          <a:p>
            <a:pPr indent="0" lvl="0" marL="0" marR="0" rtl="0" algn="ctr">
              <a:lnSpc>
                <a:spcPct val="80000"/>
              </a:lnSpc>
              <a:spcBef>
                <a:spcPts val="256"/>
              </a:spcBef>
              <a:buClr>
                <a:schemeClr val="lt1"/>
              </a:buClr>
              <a:buSzPct val="25000"/>
              <a:buFont typeface="Arial"/>
              <a:buNone/>
            </a:pPr>
            <a:r>
              <a:rPr b="0" i="0" lang="en-US" sz="1280" u="none" cap="none" strike="noStrike">
                <a:solidFill>
                  <a:schemeClr val="lt1"/>
                </a:solidFill>
                <a:latin typeface="Calibri"/>
                <a:ea typeface="Calibri"/>
                <a:cs typeface="Calibri"/>
                <a:sym typeface="Calibri"/>
              </a:rPr>
              <a:t>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0" name="Shape 420"/>
        <p:cNvGrpSpPr/>
        <p:nvPr/>
      </p:nvGrpSpPr>
      <p:grpSpPr>
        <a:xfrm>
          <a:off x="0" y="0"/>
          <a:ext cx="0" cy="0"/>
          <a:chOff x="0" y="0"/>
          <a:chExt cx="0" cy="0"/>
        </a:xfrm>
      </p:grpSpPr>
      <p:sp>
        <p:nvSpPr>
          <p:cNvPr id="421" name="Shape 421"/>
          <p:cNvSpPr txBox="1"/>
          <p:nvPr>
            <p:ph idx="4294967295" type="title"/>
          </p:nvPr>
        </p:nvSpPr>
        <p:spPr>
          <a:xfrm>
            <a:off x="0" y="0"/>
            <a:ext cx="9144000" cy="1524000"/>
          </a:xfrm>
          <a:prstGeom prst="rect">
            <a:avLst/>
          </a:prstGeom>
          <a:noFill/>
          <a:ln>
            <a:noFill/>
          </a:ln>
        </p:spPr>
        <p:txBody>
          <a:bodyPr anchorCtr="1" anchor="ctr" bIns="45700" lIns="91425" rIns="91425" tIns="45700">
            <a:noAutofit/>
          </a:bodyPr>
          <a:lstStyle/>
          <a:p>
            <a:pPr indent="0" lvl="0" marL="0" marR="0" rtl="0" algn="ctr">
              <a:spcBef>
                <a:spcPts val="0"/>
              </a:spcBef>
              <a:spcAft>
                <a:spcPts val="0"/>
              </a:spcAft>
              <a:buSzPct val="25000"/>
              <a:buNone/>
            </a:pPr>
            <a:r>
              <a:rPr b="0" i="0" lang="en-US" sz="4000" u="none" cap="none" strike="noStrike">
                <a:solidFill>
                  <a:srgbClr val="FFFF00"/>
                </a:solidFill>
                <a:latin typeface="Source Sans Pro"/>
                <a:ea typeface="Source Sans Pro"/>
                <a:cs typeface="Source Sans Pro"/>
                <a:sym typeface="Source Sans Pro"/>
              </a:rPr>
              <a:t>1/3 of Americans Can’t Pay Medical Bills</a:t>
            </a:r>
            <a:br>
              <a:rPr b="0" i="0" lang="en-US" sz="4000" u="none" cap="none" strike="noStrike">
                <a:solidFill>
                  <a:srgbClr val="FFFF00"/>
                </a:solidFill>
                <a:latin typeface="Source Sans Pro"/>
                <a:ea typeface="Source Sans Pro"/>
                <a:cs typeface="Source Sans Pro"/>
                <a:sym typeface="Source Sans Pro"/>
              </a:rPr>
            </a:br>
            <a:r>
              <a:rPr b="0" i="0" lang="en-US" sz="4000" u="none" cap="none" strike="noStrike">
                <a:solidFill>
                  <a:srgbClr val="FFFF00"/>
                </a:solidFill>
                <a:latin typeface="Source Sans Pro"/>
                <a:ea typeface="Source Sans Pro"/>
                <a:cs typeface="Source Sans Pro"/>
                <a:sym typeface="Source Sans Pro"/>
              </a:rPr>
              <a:t>+/- “Insurance”    </a:t>
            </a:r>
            <a:r>
              <a:rPr b="0" i="0" lang="en-US" sz="2800" u="none" cap="none" strike="noStrike">
                <a:solidFill>
                  <a:srgbClr val="FFFF00"/>
                </a:solidFill>
                <a:latin typeface="Source Sans Pro"/>
                <a:ea typeface="Source Sans Pro"/>
                <a:cs typeface="Source Sans Pro"/>
                <a:sym typeface="Source Sans Pro"/>
              </a:rPr>
              <a:t>Kaiser Family Foundation 2015</a:t>
            </a:r>
          </a:p>
        </p:txBody>
      </p:sp>
      <p:sp>
        <p:nvSpPr>
          <p:cNvPr id="422" name="Shape 422"/>
          <p:cNvSpPr txBox="1"/>
          <p:nvPr/>
        </p:nvSpPr>
        <p:spPr>
          <a:xfrm>
            <a:off x="3408362" y="6096000"/>
            <a:ext cx="5735636" cy="7080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2000" u="none" cap="none" strike="noStrike">
                <a:solidFill>
                  <a:srgbClr val="EBF1DD"/>
                </a:solidFill>
                <a:latin typeface="Source Sans Pro"/>
                <a:ea typeface="Source Sans Pro"/>
                <a:cs typeface="Source Sans Pro"/>
                <a:sym typeface="Source Sans Pro"/>
              </a:rPr>
              <a:t>Source: Himmelstein et al. Am J Med, Aug. 2009</a:t>
            </a:r>
          </a:p>
          <a:p>
            <a:pPr indent="0" lvl="0" marL="0" marR="0" rtl="0" algn="l">
              <a:spcBef>
                <a:spcPts val="0"/>
              </a:spcBef>
              <a:spcAft>
                <a:spcPts val="0"/>
              </a:spcAft>
              <a:buSzPct val="25000"/>
              <a:buNone/>
            </a:pPr>
            <a:r>
              <a:rPr b="0" i="0" lang="en-US" sz="2000" u="none" cap="none" strike="noStrike">
                <a:solidFill>
                  <a:srgbClr val="EBF1DD"/>
                </a:solidFill>
                <a:latin typeface="Source Sans Pro"/>
                <a:ea typeface="Source Sans Pro"/>
                <a:cs typeface="Source Sans Pro"/>
                <a:sym typeface="Source Sans Pro"/>
              </a:rPr>
              <a:t>and extrapolated from 2011 census data  </a:t>
            </a:r>
          </a:p>
        </p:txBody>
      </p:sp>
      <p:sp>
        <p:nvSpPr>
          <p:cNvPr id="423" name="Shape 423"/>
          <p:cNvSpPr txBox="1"/>
          <p:nvPr/>
        </p:nvSpPr>
        <p:spPr>
          <a:xfrm>
            <a:off x="0" y="5062210"/>
            <a:ext cx="9144000" cy="83099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2800" u="none" cap="none" strike="noStrike">
                <a:solidFill>
                  <a:srgbClr val="FFFFFF"/>
                </a:solidFill>
                <a:latin typeface="Source Sans Pro"/>
                <a:ea typeface="Source Sans Pro"/>
                <a:cs typeface="Source Sans Pro"/>
                <a:sym typeface="Source Sans Pro"/>
              </a:rPr>
              <a:t>  Monthly Bankruptcies: 775 Oregonians, 35 Linn-Benton</a:t>
            </a:r>
          </a:p>
          <a:p>
            <a:pPr indent="0" lvl="0" marL="0" marR="0" rtl="0" algn="l">
              <a:spcBef>
                <a:spcPts val="0"/>
              </a:spcBef>
              <a:spcAft>
                <a:spcPts val="0"/>
              </a:spcAft>
              <a:buSzPct val="25000"/>
              <a:buNone/>
            </a:pPr>
            <a:r>
              <a:rPr b="0" i="0" lang="en-US" sz="2000" u="none" cap="none" strike="noStrike">
                <a:solidFill>
                  <a:srgbClr val="FFFFFF"/>
                </a:solidFill>
                <a:latin typeface="Source Sans Pro"/>
                <a:ea typeface="Source Sans Pro"/>
                <a:cs typeface="Source Sans Pro"/>
                <a:sym typeface="Source Sans Pro"/>
              </a:rPr>
              <a:t>                (Interpolated from national figures  and  reference below) </a:t>
            </a:r>
          </a:p>
        </p:txBody>
      </p:sp>
      <p:pic>
        <p:nvPicPr>
          <p:cNvPr descr="ScreenHunter_06 Mar. 29 22.59.gif" id="424" name="Shape 424"/>
          <p:cNvPicPr preferRelativeResize="0"/>
          <p:nvPr/>
        </p:nvPicPr>
        <p:blipFill rotWithShape="1">
          <a:blip r:embed="rId3">
            <a:alphaModFix/>
          </a:blip>
          <a:srcRect b="0" l="0" r="0" t="0"/>
          <a:stretch/>
        </p:blipFill>
        <p:spPr>
          <a:xfrm>
            <a:off x="2421808" y="1905000"/>
            <a:ext cx="3674191" cy="29818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0" st="0"/>
                                            </p:txEl>
                                          </p:spTgt>
                                        </p:tgtEl>
                                        <p:attrNameLst>
                                          <p:attrName>style.visibility</p:attrName>
                                        </p:attrNameLst>
                                      </p:cBhvr>
                                      <p:to>
                                        <p:strVal val="visible"/>
                                      </p:to>
                                    </p:set>
                                    <p:animEffect filter="fade" transition="in">
                                      <p:cBhvr>
                                        <p:cTn dur="1000"/>
                                        <p:tgtEl>
                                          <p:spTgt spid="4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1" st="1"/>
                                            </p:txEl>
                                          </p:spTgt>
                                        </p:tgtEl>
                                        <p:attrNameLst>
                                          <p:attrName>style.visibility</p:attrName>
                                        </p:attrNameLst>
                                      </p:cBhvr>
                                      <p:to>
                                        <p:strVal val="visible"/>
                                      </p:to>
                                    </p:set>
                                    <p:animEffect filter="fade" transition="in">
                                      <p:cBhvr>
                                        <p:cTn dur="1000"/>
                                        <p:tgtEl>
                                          <p:spTgt spid="42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6" name="Shape 666"/>
        <p:cNvGrpSpPr/>
        <p:nvPr/>
      </p:nvGrpSpPr>
      <p:grpSpPr>
        <a:xfrm>
          <a:off x="0" y="0"/>
          <a:ext cx="0" cy="0"/>
          <a:chOff x="0" y="0"/>
          <a:chExt cx="0" cy="0"/>
        </a:xfrm>
      </p:grpSpPr>
      <p:sp>
        <p:nvSpPr>
          <p:cNvPr id="667" name="Shape 667"/>
          <p:cNvSpPr txBox="1"/>
          <p:nvPr>
            <p:ph type="ctrTitle"/>
          </p:nvPr>
        </p:nvSpPr>
        <p:spPr>
          <a:xfrm>
            <a:off x="0" y="1295400"/>
            <a:ext cx="9144000" cy="32766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 </a:t>
            </a:r>
            <a:r>
              <a:rPr b="0" i="0" lang="en-US" sz="6030" u="none" cap="none" strike="noStrike">
                <a:solidFill>
                  <a:schemeClr val="lt1"/>
                </a:solidFill>
                <a:latin typeface="Calibri"/>
                <a:ea typeface="Calibri"/>
                <a:cs typeface="Calibri"/>
                <a:sym typeface="Calibri"/>
              </a:rPr>
              <a:t>Health Care For All Oregon </a:t>
            </a:r>
            <a:br>
              <a:rPr b="0" i="0" lang="en-US" sz="5400" u="none" cap="none" strike="noStrike">
                <a:solidFill>
                  <a:schemeClr val="lt1"/>
                </a:solidFill>
                <a:latin typeface="Calibri"/>
                <a:ea typeface="Calibri"/>
                <a:cs typeface="Calibri"/>
                <a:sym typeface="Calibri"/>
              </a:rPr>
            </a:br>
            <a:br>
              <a:rPr b="0" i="0" lang="en-US" sz="3959" u="none" cap="none" strike="noStrike">
                <a:solidFill>
                  <a:schemeClr val="lt1"/>
                </a:solidFill>
                <a:latin typeface="Calibri"/>
                <a:ea typeface="Calibri"/>
                <a:cs typeface="Calibri"/>
                <a:sym typeface="Calibri"/>
              </a:rPr>
            </a:br>
            <a:r>
              <a:rPr b="1" i="0" lang="en-US" sz="3959" u="none" cap="none" strike="noStrike">
                <a:solidFill>
                  <a:schemeClr val="lt1"/>
                </a:solidFill>
                <a:latin typeface="Calibri"/>
                <a:ea typeface="Calibri"/>
                <a:cs typeface="Calibri"/>
                <a:sym typeface="Calibri"/>
              </a:rPr>
              <a:t>1433 SE 122</a:t>
            </a:r>
            <a:r>
              <a:rPr b="1" baseline="30000" i="0" lang="en-US" sz="3959" u="none" cap="none" strike="noStrike">
                <a:solidFill>
                  <a:schemeClr val="lt1"/>
                </a:solidFill>
                <a:latin typeface="Calibri"/>
                <a:ea typeface="Calibri"/>
                <a:cs typeface="Calibri"/>
                <a:sym typeface="Calibri"/>
              </a:rPr>
              <a:t>nd</a:t>
            </a:r>
            <a:r>
              <a:rPr b="1" i="0" lang="en-US" sz="3959" u="none" cap="none" strike="noStrike">
                <a:solidFill>
                  <a:schemeClr val="lt1"/>
                </a:solidFill>
                <a:latin typeface="Calibri"/>
                <a:ea typeface="Calibri"/>
                <a:cs typeface="Calibri"/>
                <a:sym typeface="Calibri"/>
              </a:rPr>
              <a:t> Ave., </a:t>
            </a: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Portland, OR </a:t>
            </a:r>
            <a:r>
              <a:rPr b="1" i="0" lang="en-US" sz="3959" u="none" cap="none" strike="noStrike">
                <a:solidFill>
                  <a:schemeClr val="lt1"/>
                </a:solidFill>
                <a:latin typeface="Calibri"/>
                <a:ea typeface="Calibri"/>
                <a:cs typeface="Calibri"/>
                <a:sym typeface="Calibri"/>
              </a:rPr>
              <a:t>97233</a:t>
            </a:r>
            <a:r>
              <a:rPr b="0" i="0" lang="en-US" sz="3959" u="none" cap="none" strike="noStrike">
                <a:solidFill>
                  <a:schemeClr val="lt1"/>
                </a:solidFill>
                <a:latin typeface="Calibri"/>
                <a:ea typeface="Calibri"/>
                <a:cs typeface="Calibri"/>
                <a:sym typeface="Calibri"/>
              </a:rPr>
              <a:t> </a:t>
            </a:r>
            <a:br>
              <a:rPr b="0" i="0" lang="en-US" sz="3959" u="none" cap="none" strike="noStrike">
                <a:solidFill>
                  <a:schemeClr val="lt1"/>
                </a:solidFill>
                <a:latin typeface="Calibri"/>
                <a:ea typeface="Calibri"/>
                <a:cs typeface="Calibri"/>
                <a:sym typeface="Calibri"/>
              </a:rPr>
            </a:br>
            <a:r>
              <a:rPr b="0" i="0" lang="en-US" sz="3959" u="none" cap="none" strike="noStrike">
                <a:solidFill>
                  <a:schemeClr val="lt1"/>
                </a:solidFill>
                <a:latin typeface="Calibri"/>
                <a:ea typeface="Calibri"/>
                <a:cs typeface="Calibri"/>
                <a:sym typeface="Calibri"/>
              </a:rPr>
              <a:t>503-206-6709        www.hcao.org </a:t>
            </a:r>
            <a:br>
              <a:rPr b="1" i="1" lang="en-US" sz="3959"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br>
              <a:rPr b="1" i="1" lang="en-US" sz="3959" u="none" cap="none" strike="noStrike">
                <a:solidFill>
                  <a:schemeClr val="lt1"/>
                </a:solidFill>
                <a:latin typeface="Calibri"/>
                <a:ea typeface="Calibri"/>
                <a:cs typeface="Calibri"/>
                <a:sym typeface="Calibri"/>
              </a:rPr>
            </a:br>
          </a:p>
        </p:txBody>
      </p:sp>
      <p:sp>
        <p:nvSpPr>
          <p:cNvPr id="668" name="Shape 668"/>
          <p:cNvSpPr txBox="1"/>
          <p:nvPr>
            <p:ph idx="1" type="subTitle"/>
          </p:nvPr>
        </p:nvSpPr>
        <p:spPr>
          <a:xfrm>
            <a:off x="685800" y="5867400"/>
            <a:ext cx="7848599" cy="457200"/>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chemeClr val="lt1"/>
              </a:buClr>
              <a:buSzPct val="25000"/>
              <a:buFont typeface="Arial"/>
              <a:buNone/>
            </a:pPr>
            <a:r>
              <a:t/>
            </a:r>
            <a:endParaRPr b="0" i="0" sz="1280" u="none" cap="none" strike="noStrike">
              <a:solidFill>
                <a:schemeClr val="lt1"/>
              </a:solidFill>
              <a:latin typeface="Calibri"/>
              <a:ea typeface="Calibri"/>
              <a:cs typeface="Calibri"/>
              <a:sym typeface="Calibri"/>
            </a:endParaRPr>
          </a:p>
          <a:p>
            <a:pPr indent="0" lvl="0" marL="0" marR="0" rtl="0" algn="ctr">
              <a:lnSpc>
                <a:spcPct val="80000"/>
              </a:lnSpc>
              <a:spcBef>
                <a:spcPts val="256"/>
              </a:spcBef>
              <a:buClr>
                <a:schemeClr val="lt1"/>
              </a:buClr>
              <a:buSzPct val="25000"/>
              <a:buFont typeface="Arial"/>
              <a:buNone/>
            </a:pPr>
            <a:r>
              <a:rPr b="0" i="0" lang="en-US" sz="1280" u="none" cap="none" strike="noStrike">
                <a:solidFill>
                  <a:schemeClr val="lt1"/>
                </a:solidFill>
                <a:latin typeface="Calibri"/>
                <a:ea typeface="Calibri"/>
                <a:cs typeface="Calibri"/>
                <a:sym typeface="Calibri"/>
              </a:rPr>
              <a:t>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3" name="Shape 673"/>
        <p:cNvGrpSpPr/>
        <p:nvPr/>
      </p:nvGrpSpPr>
      <p:grpSpPr>
        <a:xfrm>
          <a:off x="0" y="0"/>
          <a:ext cx="0" cy="0"/>
          <a:chOff x="0" y="0"/>
          <a:chExt cx="0" cy="0"/>
        </a:xfrm>
      </p:grpSpPr>
      <p:sp>
        <p:nvSpPr>
          <p:cNvPr id="674" name="Shape 674"/>
          <p:cNvSpPr txBox="1"/>
          <p:nvPr>
            <p:ph type="title"/>
          </p:nvPr>
        </p:nvSpPr>
        <p:spPr>
          <a:xfrm>
            <a:off x="457200" y="274637"/>
            <a:ext cx="8229600" cy="1325562"/>
          </a:xfrm>
          <a:prstGeom prst="rect">
            <a:avLst/>
          </a:prstGeom>
          <a:noFill/>
          <a:ln>
            <a:noFill/>
          </a:ln>
        </p:spPr>
        <p:txBody>
          <a:bodyPr anchorCtr="0" anchor="ctr" bIns="45700" lIns="91425" rIns="91425" tIns="45700">
            <a:noAutofit/>
          </a:bodyPr>
          <a:lstStyle/>
          <a:p>
            <a:pPr indent="0" lvl="0" marL="0" marR="0" rtl="0" algn="ctr">
              <a:spcBef>
                <a:spcPts val="0"/>
              </a:spcBef>
              <a:buClr>
                <a:srgbClr val="FFFF00"/>
              </a:buClr>
              <a:buSzPct val="25000"/>
              <a:buFont typeface="Calibri"/>
              <a:buNone/>
            </a:pPr>
            <a:br>
              <a:rPr b="0" i="0" lang="en-US" sz="3959" u="none" cap="none" strike="noStrike">
                <a:solidFill>
                  <a:srgbClr val="FFFF00"/>
                </a:solidFill>
                <a:latin typeface="Calibri"/>
                <a:ea typeface="Calibri"/>
                <a:cs typeface="Calibri"/>
                <a:sym typeface="Calibri"/>
              </a:rPr>
            </a:br>
            <a:r>
              <a:rPr b="0" i="0" lang="en-US" sz="3959" u="none" cap="none" strike="noStrike">
                <a:solidFill>
                  <a:srgbClr val="FFFF00"/>
                </a:solidFill>
                <a:latin typeface="Calibri"/>
                <a:ea typeface="Calibri"/>
                <a:cs typeface="Calibri"/>
                <a:sym typeface="Calibri"/>
              </a:rPr>
              <a:t>Single-Payer Health Care Is Seeing Record Support in Congress</a:t>
            </a:r>
            <a:br>
              <a:rPr b="0" i="0" lang="en-US" sz="3959" u="none" cap="none" strike="noStrike">
                <a:solidFill>
                  <a:schemeClr val="lt1"/>
                </a:solidFill>
                <a:latin typeface="Calibri"/>
                <a:ea typeface="Calibri"/>
                <a:cs typeface="Calibri"/>
                <a:sym typeface="Calibri"/>
              </a:rPr>
            </a:br>
          </a:p>
        </p:txBody>
      </p:sp>
      <p:pic>
        <p:nvPicPr>
          <p:cNvPr id="675" name="Shape 675"/>
          <p:cNvPicPr preferRelativeResize="0"/>
          <p:nvPr>
            <p:ph idx="1" type="body"/>
          </p:nvPr>
        </p:nvPicPr>
        <p:blipFill rotWithShape="1">
          <a:blip r:embed="rId3">
            <a:alphaModFix/>
          </a:blip>
          <a:srcRect b="0" l="0" r="0" t="0"/>
          <a:stretch/>
        </p:blipFill>
        <p:spPr>
          <a:xfrm>
            <a:off x="1903444" y="1600200"/>
            <a:ext cx="5685082" cy="4264915"/>
          </a:xfrm>
          <a:prstGeom prst="rect">
            <a:avLst/>
          </a:prstGeom>
          <a:noFill/>
          <a:ln>
            <a:noFill/>
          </a:ln>
        </p:spPr>
      </p:pic>
      <p:sp>
        <p:nvSpPr>
          <p:cNvPr id="676" name="Shape 676"/>
          <p:cNvSpPr txBox="1"/>
          <p:nvPr/>
        </p:nvSpPr>
        <p:spPr>
          <a:xfrm>
            <a:off x="457200" y="6176864"/>
            <a:ext cx="8313576"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chemeClr val="lt1"/>
                </a:solidFill>
                <a:latin typeface="Calibri"/>
                <a:ea typeface="Calibri"/>
                <a:cs typeface="Calibri"/>
                <a:sym typeface="Calibri"/>
              </a:rPr>
              <a:t>Sunday, April 16, 2017 By Michael Corcoran, Truthout | Report</a:t>
            </a:r>
          </a:p>
        </p:txBody>
      </p:sp>
      <p:sp>
        <p:nvSpPr>
          <p:cNvPr id="677" name="Shape 677"/>
          <p:cNvSpPr txBox="1"/>
          <p:nvPr/>
        </p:nvSpPr>
        <p:spPr>
          <a:xfrm>
            <a:off x="8770775" y="6307494"/>
            <a:ext cx="184730"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1" name="Shape 681"/>
        <p:cNvGrpSpPr/>
        <p:nvPr/>
      </p:nvGrpSpPr>
      <p:grpSpPr>
        <a:xfrm>
          <a:off x="0" y="0"/>
          <a:ext cx="0" cy="0"/>
          <a:chOff x="0" y="0"/>
          <a:chExt cx="0" cy="0"/>
        </a:xfrm>
      </p:grpSpPr>
      <p:sp>
        <p:nvSpPr>
          <p:cNvPr id="682" name="Shape 68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FFFF00"/>
              </a:buClr>
              <a:buSzPct val="25000"/>
              <a:buFont typeface="Calibri"/>
              <a:buNone/>
            </a:pPr>
            <a:r>
              <a:rPr b="0" i="0" lang="en-US" sz="4400" u="none" cap="none" strike="noStrike">
                <a:solidFill>
                  <a:srgbClr val="FFFF00"/>
                </a:solidFill>
                <a:latin typeface="Calibri"/>
                <a:ea typeface="Calibri"/>
                <a:cs typeface="Calibri"/>
                <a:sym typeface="Calibri"/>
              </a:rPr>
              <a:t>Extra slides follow</a:t>
            </a:r>
          </a:p>
        </p:txBody>
      </p:sp>
      <p:sp>
        <p:nvSpPr>
          <p:cNvPr id="683" name="Shape 683"/>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lt1"/>
              </a:buClr>
              <a:buSzPct val="100000"/>
              <a:buFont typeface="Arial"/>
              <a:buChar char="•"/>
            </a:pPr>
            <a:r>
              <a:rPr b="0" i="0" lang="en-US" sz="3200" u="none" cap="none" strike="noStrike">
                <a:solidFill>
                  <a:schemeClr val="lt1"/>
                </a:solidFill>
                <a:latin typeface="Calibri"/>
                <a:ea typeface="Calibri"/>
                <a:cs typeface="Calibri"/>
                <a:sym typeface="Calibri"/>
              </a:rPr>
              <a:t>Current slides are  also available online from </a:t>
            </a:r>
            <a:r>
              <a:rPr b="0" i="0" lang="en-US" sz="3200" u="sng" cap="none" strike="noStrike">
                <a:solidFill>
                  <a:schemeClr val="hlink"/>
                </a:solidFill>
                <a:latin typeface="Calibri"/>
                <a:ea typeface="Calibri"/>
                <a:cs typeface="Calibri"/>
                <a:sym typeface="Calibri"/>
                <a:hlinkClick r:id="rId3"/>
              </a:rPr>
              <a:t>www.pnhp.org</a:t>
            </a:r>
            <a:r>
              <a:rPr b="0" i="0" lang="en-US" sz="3200" u="none" cap="none" strike="noStrike">
                <a:solidFill>
                  <a:schemeClr val="lt1"/>
                </a:solidFill>
                <a:latin typeface="Calibri"/>
                <a:ea typeface="Calibri"/>
                <a:cs typeface="Calibri"/>
                <a:sym typeface="Calibri"/>
              </a:rPr>
              <a:t>.  See link half way down left column.</a:t>
            </a:r>
          </a:p>
          <a:p>
            <a:pPr indent="-342900" lvl="0" marL="342900" marR="0" rtl="0" algn="l">
              <a:spcBef>
                <a:spcPts val="640"/>
              </a:spcBef>
              <a:spcAft>
                <a:spcPts val="0"/>
              </a:spcAft>
              <a:buClr>
                <a:schemeClr val="lt1"/>
              </a:buClr>
              <a:buSzPct val="100000"/>
              <a:buFont typeface="Arial"/>
              <a:buChar char="•"/>
            </a:pPr>
            <a:r>
              <a:rPr b="0" i="0" lang="en-US" sz="3200" u="none" cap="none" strike="noStrike">
                <a:solidFill>
                  <a:schemeClr val="lt1"/>
                </a:solidFill>
                <a:latin typeface="Calibri"/>
                <a:ea typeface="Calibri"/>
                <a:cs typeface="Calibri"/>
                <a:sym typeface="Calibri"/>
              </a:rPr>
              <a:t>Password to the slides is the last name of the PNHP president which for 2017-18 is “Paris”. </a:t>
            </a:r>
          </a:p>
          <a:p>
            <a:pPr indent="-342900" lvl="0" marL="342900" marR="0" rtl="0" algn="l">
              <a:spcBef>
                <a:spcPts val="640"/>
              </a:spcBef>
              <a:buClr>
                <a:schemeClr val="lt1"/>
              </a:buClr>
              <a:buSzPct val="100000"/>
              <a:buFont typeface="Arial"/>
              <a:buChar char="•"/>
            </a:pPr>
            <a:r>
              <a:rPr b="0" i="0" lang="en-US" sz="3200" u="none" cap="none" strike="noStrike">
                <a:solidFill>
                  <a:schemeClr val="lt1"/>
                </a:solidFill>
                <a:latin typeface="Calibri"/>
                <a:ea typeface="Calibri"/>
                <a:cs typeface="Calibri"/>
                <a:sym typeface="Calibri"/>
              </a:rPr>
              <a:t>It would be kind and rewarding for PNHP and you if you joined PNHP and sent money to them to support the research they do.  </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8" name="Shape 688"/>
        <p:cNvGrpSpPr/>
        <p:nvPr/>
      </p:nvGrpSpPr>
      <p:grpSpPr>
        <a:xfrm>
          <a:off x="0" y="0"/>
          <a:ext cx="0" cy="0"/>
          <a:chOff x="0" y="0"/>
          <a:chExt cx="0" cy="0"/>
        </a:xfrm>
      </p:grpSpPr>
      <p:sp>
        <p:nvSpPr>
          <p:cNvPr id="689" name="Shape 689"/>
          <p:cNvSpPr txBox="1"/>
          <p:nvPr/>
        </p:nvSpPr>
        <p:spPr>
          <a:xfrm>
            <a:off x="5822950" y="5305425"/>
            <a:ext cx="260350"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rgbClr val="FFFF00"/>
                </a:solidFill>
                <a:latin typeface="Calibri"/>
                <a:ea typeface="Calibri"/>
                <a:cs typeface="Calibri"/>
                <a:sym typeface="Calibri"/>
              </a:rPr>
              <a:t> </a:t>
            </a:r>
          </a:p>
        </p:txBody>
      </p:sp>
      <p:pic>
        <p:nvPicPr>
          <p:cNvPr id="690" name="Shape 690"/>
          <p:cNvPicPr preferRelativeResize="0"/>
          <p:nvPr/>
        </p:nvPicPr>
        <p:blipFill rotWithShape="1">
          <a:blip r:embed="rId3">
            <a:alphaModFix/>
          </a:blip>
          <a:srcRect b="0" l="0" r="0" t="0"/>
          <a:stretch/>
        </p:blipFill>
        <p:spPr>
          <a:xfrm rot="5400000">
            <a:off x="1349021" y="908756"/>
            <a:ext cx="6592710" cy="4944532"/>
          </a:xfrm>
          <a:prstGeom prst="rect">
            <a:avLst/>
          </a:prstGeom>
          <a:noFill/>
          <a:ln>
            <a:noFill/>
          </a:ln>
        </p:spPr>
      </p:pic>
      <p:sp>
        <p:nvSpPr>
          <p:cNvPr id="691" name="Shape 69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t/>
            </a:r>
            <a:endParaRPr b="0" i="0" sz="4400" u="none" cap="none" strike="noStrike">
              <a:solidFill>
                <a:schemeClr val="lt1"/>
              </a:solidFill>
              <a:latin typeface="Calibri"/>
              <a:ea typeface="Calibri"/>
              <a:cs typeface="Calibri"/>
              <a:sym typeface="Calibri"/>
            </a:endParaRPr>
          </a:p>
        </p:txBody>
      </p:sp>
      <p:sp>
        <p:nvSpPr>
          <p:cNvPr id="692" name="Shape 692"/>
          <p:cNvSpPr txBox="1"/>
          <p:nvPr/>
        </p:nvSpPr>
        <p:spPr>
          <a:xfrm>
            <a:off x="2738966" y="6308046"/>
            <a:ext cx="366606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lt1"/>
                </a:solidFill>
                <a:latin typeface="Calibri"/>
                <a:ea typeface="Calibri"/>
                <a:cs typeface="Calibri"/>
                <a:sym typeface="Calibri"/>
              </a:rPr>
              <a:t>JAMA February 2, 2016  Vol. 315, # 5</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7" name="Shape 697"/>
        <p:cNvGrpSpPr/>
        <p:nvPr/>
      </p:nvGrpSpPr>
      <p:grpSpPr>
        <a:xfrm>
          <a:off x="0" y="0"/>
          <a:ext cx="0" cy="0"/>
          <a:chOff x="0" y="0"/>
          <a:chExt cx="0" cy="0"/>
        </a:xfrm>
      </p:grpSpPr>
      <p:pic>
        <p:nvPicPr>
          <p:cNvPr id="698" name="Shape 698"/>
          <p:cNvPicPr preferRelativeResize="0"/>
          <p:nvPr/>
        </p:nvPicPr>
        <p:blipFill rotWithShape="1">
          <a:blip r:embed="rId3">
            <a:alphaModFix/>
          </a:blip>
          <a:srcRect b="0" l="0" r="0" t="0"/>
          <a:stretch/>
        </p:blipFill>
        <p:spPr>
          <a:xfrm>
            <a:off x="-30480" y="-15239"/>
            <a:ext cx="9238826" cy="687323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3" name="Shape 703"/>
        <p:cNvGrpSpPr/>
        <p:nvPr/>
      </p:nvGrpSpPr>
      <p:grpSpPr>
        <a:xfrm>
          <a:off x="0" y="0"/>
          <a:ext cx="0" cy="0"/>
          <a:chOff x="0" y="0"/>
          <a:chExt cx="0" cy="0"/>
        </a:xfrm>
      </p:grpSpPr>
      <p:sp>
        <p:nvSpPr>
          <p:cNvPr id="704" name="Shape 704"/>
          <p:cNvSpPr txBox="1"/>
          <p:nvPr/>
        </p:nvSpPr>
        <p:spPr>
          <a:xfrm>
            <a:off x="2054671" y="1904583"/>
            <a:ext cx="4972551" cy="4001095"/>
          </a:xfrm>
          <a:prstGeom prst="rect">
            <a:avLst/>
          </a:prstGeom>
          <a:noFill/>
          <a:ln>
            <a:noFill/>
          </a:ln>
        </p:spPr>
        <p:txBody>
          <a:bodyPr anchorCtr="0" anchor="t" bIns="0" lIns="0" rIns="0" tIns="0">
            <a:noAutofit/>
          </a:bodyPr>
          <a:lstStyle/>
          <a:p>
            <a:pPr indent="0" lvl="0" marL="12700" marR="5080" rtl="0" algn="ctr">
              <a:spcBef>
                <a:spcPts val="0"/>
              </a:spcBef>
              <a:buSzPct val="25000"/>
              <a:buNone/>
            </a:pPr>
            <a:r>
              <a:rPr b="1" lang="en-US" sz="3600">
                <a:solidFill>
                  <a:srgbClr val="124A8E"/>
                </a:solidFill>
                <a:latin typeface="Arial"/>
                <a:ea typeface="Arial"/>
                <a:cs typeface="Arial"/>
                <a:sym typeface="Arial"/>
              </a:rPr>
              <a:t>Universal,  Comprehensive,  Publicly Funded  Health Care</a:t>
            </a:r>
          </a:p>
          <a:p>
            <a:pPr indent="0" lvl="0" marL="12700" marR="5080" rtl="0" algn="ctr">
              <a:spcBef>
                <a:spcPts val="0"/>
              </a:spcBef>
              <a:spcAft>
                <a:spcPts val="0"/>
              </a:spcAft>
              <a:buNone/>
            </a:pPr>
            <a:r>
              <a:t/>
            </a:r>
            <a:endParaRPr sz="3600">
              <a:solidFill>
                <a:srgbClr val="000000"/>
              </a:solidFill>
              <a:latin typeface="Arial"/>
              <a:ea typeface="Arial"/>
              <a:cs typeface="Arial"/>
              <a:sym typeface="Arial"/>
            </a:endParaRPr>
          </a:p>
          <a:p>
            <a:pPr indent="0" lvl="0" marL="0" marR="0" rtl="0" algn="ctr">
              <a:spcBef>
                <a:spcPts val="32"/>
              </a:spcBef>
              <a:spcAft>
                <a:spcPts val="0"/>
              </a:spcAft>
              <a:buSzPct val="25000"/>
              <a:buNone/>
            </a:pPr>
            <a:r>
              <a:rPr b="1" lang="en-US" sz="2800">
                <a:solidFill>
                  <a:srgbClr val="124A8E"/>
                </a:solidFill>
                <a:latin typeface="Arial"/>
                <a:ea typeface="Arial"/>
                <a:cs typeface="Arial"/>
                <a:sym typeface="Arial"/>
              </a:rPr>
              <a:t>OPTIONS FOR THE FUTURE</a:t>
            </a:r>
          </a:p>
          <a:p>
            <a:pPr indent="0" lvl="0" marL="0" marR="0" rtl="0" algn="ctr">
              <a:spcBef>
                <a:spcPts val="32"/>
              </a:spcBef>
              <a:buNone/>
            </a:pPr>
            <a:r>
              <a:t/>
            </a:r>
            <a:endParaRPr b="1" sz="2800">
              <a:solidFill>
                <a:srgbClr val="124A8E"/>
              </a:solidFill>
              <a:latin typeface="Arial"/>
              <a:ea typeface="Arial"/>
              <a:cs typeface="Arial"/>
              <a:sym typeface="Arial"/>
            </a:endParaRPr>
          </a:p>
          <a:p>
            <a:pPr indent="-1270" lvl="0" marL="1270" marR="0" rtl="0" algn="ctr">
              <a:spcBef>
                <a:spcPts val="0"/>
              </a:spcBef>
              <a:buSzPct val="25000"/>
              <a:buNone/>
            </a:pPr>
            <a:r>
              <a:rPr lang="en-US" sz="2400">
                <a:solidFill>
                  <a:srgbClr val="124A8E"/>
                </a:solidFill>
                <a:latin typeface="Arial"/>
                <a:ea typeface="Arial"/>
                <a:cs typeface="Arial"/>
                <a:sym typeface="Arial"/>
              </a:rPr>
              <a:t>9/16/15</a:t>
            </a:r>
          </a:p>
        </p:txBody>
      </p:sp>
      <p:sp>
        <p:nvSpPr>
          <p:cNvPr id="705" name="Shape 705"/>
          <p:cNvSpPr/>
          <p:nvPr/>
        </p:nvSpPr>
        <p:spPr>
          <a:xfrm>
            <a:off x="457200" y="381000"/>
            <a:ext cx="1971675" cy="1733549"/>
          </a:xfrm>
          <a:prstGeom prst="rect">
            <a:avLst/>
          </a:prstGeom>
          <a:blipFill rotWithShape="1">
            <a:blip r:embed="rId3">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06" name="Shape 706"/>
          <p:cNvSpPr txBox="1"/>
          <p:nvPr>
            <p:ph type="title"/>
          </p:nvPr>
        </p:nvSpPr>
        <p:spPr>
          <a:xfrm>
            <a:off x="421004" y="182244"/>
            <a:ext cx="8301989" cy="1105535"/>
          </a:xfrm>
          <a:prstGeom prst="rect">
            <a:avLst/>
          </a:prstGeom>
          <a:noFill/>
          <a:ln>
            <a:noFill/>
          </a:ln>
        </p:spPr>
        <p:txBody>
          <a:bodyPr anchorCtr="0" anchor="t" bIns="0" lIns="0" rIns="0" tIns="0">
            <a:noAutofit/>
          </a:bodyPr>
          <a:lstStyle/>
          <a:p>
            <a:pPr indent="0" lvl="0" marL="0" marR="0" rtl="0" algn="l">
              <a:spcBef>
                <a:spcPts val="0"/>
              </a:spcBef>
              <a:buSzPct val="25000"/>
              <a:buNone/>
            </a:pPr>
            <a:r>
              <a:t/>
            </a:r>
            <a:endParaRPr b="1" i="0" sz="4400" u="none" cap="none" strike="noStrike">
              <a:solidFill>
                <a:srgbClr val="EE3D4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1" name="Shape 711"/>
        <p:cNvGrpSpPr/>
        <p:nvPr/>
      </p:nvGrpSpPr>
      <p:grpSpPr>
        <a:xfrm>
          <a:off x="0" y="0"/>
          <a:ext cx="0" cy="0"/>
          <a:chOff x="0" y="0"/>
          <a:chExt cx="0" cy="0"/>
        </a:xfrm>
      </p:grpSpPr>
      <p:sp>
        <p:nvSpPr>
          <p:cNvPr id="712" name="Shape 712"/>
          <p:cNvSpPr txBox="1"/>
          <p:nvPr>
            <p:ph type="title"/>
          </p:nvPr>
        </p:nvSpPr>
        <p:spPr>
          <a:xfrm>
            <a:off x="421004" y="182244"/>
            <a:ext cx="8301989" cy="4985980"/>
          </a:xfrm>
          <a:prstGeom prst="rect">
            <a:avLst/>
          </a:prstGeom>
          <a:noFill/>
          <a:ln>
            <a:noFill/>
          </a:ln>
        </p:spPr>
        <p:txBody>
          <a:bodyPr anchorCtr="0" anchor="t" bIns="0" lIns="0" rIns="0" tIns="0">
            <a:noAutofit/>
          </a:bodyPr>
          <a:lstStyle/>
          <a:p>
            <a:pPr indent="0" lvl="0" marL="0" marR="0" rtl="0" algn="l">
              <a:spcBef>
                <a:spcPts val="0"/>
              </a:spcBef>
              <a:buSzPct val="25000"/>
              <a:buNone/>
            </a:pPr>
            <a:br>
              <a:rPr b="1" i="0" lang="en-US" sz="3600" u="none" cap="none" strike="noStrike">
                <a:solidFill>
                  <a:srgbClr val="EE3D42"/>
                </a:solidFill>
                <a:latin typeface="Arial"/>
                <a:ea typeface="Arial"/>
                <a:cs typeface="Arial"/>
                <a:sym typeface="Arial"/>
              </a:rPr>
            </a:br>
            <a:r>
              <a:rPr b="1" i="0" lang="en-US" sz="3600" u="none" cap="none" strike="noStrike">
                <a:solidFill>
                  <a:srgbClr val="EE3D42"/>
                </a:solidFill>
                <a:latin typeface="Arial"/>
                <a:ea typeface="Arial"/>
                <a:cs typeface="Arial"/>
                <a:sym typeface="Arial"/>
              </a:rPr>
              <a:t>WHY WOULD WE WANT TO DESIGN A UNIVERSAL HEALTH CARE SYSTEM FOR OREGON?</a:t>
            </a:r>
            <a:br>
              <a:rPr b="1" i="0" lang="en-US" sz="3600" u="none" cap="none" strike="noStrike">
                <a:solidFill>
                  <a:srgbClr val="EE3D42"/>
                </a:solidFill>
                <a:latin typeface="Arial"/>
                <a:ea typeface="Arial"/>
                <a:cs typeface="Arial"/>
                <a:sym typeface="Arial"/>
              </a:rPr>
            </a:br>
            <a:br>
              <a:rPr b="1" i="0" lang="en-US" sz="3600" u="none" cap="none" strike="noStrike">
                <a:solidFill>
                  <a:srgbClr val="EE3D42"/>
                </a:solidFill>
                <a:latin typeface="Arial"/>
                <a:ea typeface="Arial"/>
                <a:cs typeface="Arial"/>
                <a:sym typeface="Arial"/>
              </a:rPr>
            </a:br>
            <a:br>
              <a:rPr b="1" i="0" lang="en-US" sz="3600" u="none" cap="none" strike="noStrike">
                <a:solidFill>
                  <a:srgbClr val="EE3D42"/>
                </a:solidFill>
                <a:latin typeface="Arial"/>
                <a:ea typeface="Arial"/>
                <a:cs typeface="Arial"/>
                <a:sym typeface="Arial"/>
              </a:rPr>
            </a:br>
            <a:r>
              <a:rPr b="1" i="0" lang="en-US" sz="3600" u="none" cap="none" strike="noStrike">
                <a:solidFill>
                  <a:srgbClr val="EE3D42"/>
                </a:solidFill>
                <a:latin typeface="Arial"/>
                <a:ea typeface="Arial"/>
                <a:cs typeface="Arial"/>
                <a:sym typeface="Arial"/>
              </a:rPr>
              <a:t>WHAT ARE SOME OF THE PROBLEMS WITH OUR CURRENT HEALTH CARE INDUSTRY?</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7" name="Shape 717"/>
        <p:cNvGrpSpPr/>
        <p:nvPr/>
      </p:nvGrpSpPr>
      <p:grpSpPr>
        <a:xfrm>
          <a:off x="0" y="0"/>
          <a:ext cx="0" cy="0"/>
          <a:chOff x="0" y="0"/>
          <a:chExt cx="0" cy="0"/>
        </a:xfrm>
      </p:grpSpPr>
      <p:sp>
        <p:nvSpPr>
          <p:cNvPr id="718" name="Shape 718"/>
          <p:cNvSpPr/>
          <p:nvPr/>
        </p:nvSpPr>
        <p:spPr>
          <a:xfrm>
            <a:off x="1323975" y="1473834"/>
            <a:ext cx="7410449" cy="3964303"/>
          </a:xfrm>
          <a:custGeom>
            <a:pathLst>
              <a:path extrusionOk="0" h="120000" w="120000">
                <a:moveTo>
                  <a:pt x="0" y="120000"/>
                </a:moveTo>
                <a:lnTo>
                  <a:pt x="120000" y="120000"/>
                </a:lnTo>
                <a:lnTo>
                  <a:pt x="120000" y="0"/>
                </a:lnTo>
                <a:lnTo>
                  <a:pt x="0" y="0"/>
                </a:lnTo>
                <a:lnTo>
                  <a:pt x="0" y="120000"/>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19" name="Shape 719"/>
          <p:cNvSpPr/>
          <p:nvPr/>
        </p:nvSpPr>
        <p:spPr>
          <a:xfrm>
            <a:off x="1323975" y="1473834"/>
            <a:ext cx="7410449" cy="3964303"/>
          </a:xfrm>
          <a:custGeom>
            <a:pathLst>
              <a:path extrusionOk="0" h="120000" w="120000">
                <a:moveTo>
                  <a:pt x="0" y="120000"/>
                </a:moveTo>
                <a:lnTo>
                  <a:pt x="120000" y="120000"/>
                </a:lnTo>
                <a:lnTo>
                  <a:pt x="120000" y="0"/>
                </a:lnTo>
                <a:lnTo>
                  <a:pt x="0" y="0"/>
                </a:lnTo>
                <a:lnTo>
                  <a:pt x="0" y="120000"/>
                </a:lnTo>
                <a:close/>
              </a:path>
            </a:pathLst>
          </a:custGeom>
          <a:noFill/>
          <a:ln cap="flat" cmpd="sng" w="9525">
            <a:solidFill>
              <a:srgbClr val="181818"/>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20" name="Shape 720"/>
          <p:cNvSpPr txBox="1"/>
          <p:nvPr>
            <p:ph type="title"/>
          </p:nvPr>
        </p:nvSpPr>
        <p:spPr>
          <a:xfrm>
            <a:off x="421004" y="182244"/>
            <a:ext cx="8301989" cy="1105535"/>
          </a:xfrm>
          <a:prstGeom prst="rect">
            <a:avLst/>
          </a:prstGeom>
          <a:noFill/>
          <a:ln>
            <a:noFill/>
          </a:ln>
        </p:spPr>
        <p:txBody>
          <a:bodyPr anchorCtr="0" anchor="t" bIns="0" lIns="0" rIns="0" tIns="0">
            <a:noAutofit/>
          </a:bodyPr>
          <a:lstStyle/>
          <a:p>
            <a:pPr indent="-1701165" lvl="0" marL="3161665" marR="5080" rtl="0" algn="l">
              <a:lnSpc>
                <a:spcPct val="100000"/>
              </a:lnSpc>
              <a:spcBef>
                <a:spcPts val="0"/>
              </a:spcBef>
              <a:buSzPct val="25000"/>
              <a:buNone/>
            </a:pPr>
            <a:r>
              <a:rPr b="1" i="0" lang="en-US" sz="3600" u="none" cap="none" strike="noStrike">
                <a:solidFill>
                  <a:srgbClr val="EE3D42"/>
                </a:solidFill>
                <a:latin typeface="Arial"/>
                <a:ea typeface="Arial"/>
                <a:cs typeface="Arial"/>
                <a:sym typeface="Arial"/>
              </a:rPr>
              <a:t>Why simplify health care billing  administration?</a:t>
            </a:r>
          </a:p>
        </p:txBody>
      </p:sp>
      <p:sp>
        <p:nvSpPr>
          <p:cNvPr id="721" name="Shape 721"/>
          <p:cNvSpPr txBox="1"/>
          <p:nvPr/>
        </p:nvSpPr>
        <p:spPr>
          <a:xfrm rot="-5400000">
            <a:off x="-781119" y="2892896"/>
            <a:ext cx="2079625" cy="280035"/>
          </a:xfrm>
          <a:prstGeom prst="rect">
            <a:avLst/>
          </a:prstGeom>
          <a:noFill/>
          <a:ln>
            <a:noFill/>
          </a:ln>
        </p:spPr>
        <p:txBody>
          <a:bodyPr anchorCtr="0" anchor="t" bIns="0" lIns="0" rIns="0" tIns="0">
            <a:noAutofit/>
          </a:bodyPr>
          <a:lstStyle/>
          <a:p>
            <a:pPr indent="0" lvl="0" marL="12700" marR="0" rtl="0" algn="l">
              <a:lnSpc>
                <a:spcPct val="105999"/>
              </a:lnSpc>
              <a:spcBef>
                <a:spcPts val="0"/>
              </a:spcBef>
              <a:buSzPct val="25000"/>
              <a:buNone/>
            </a:pPr>
            <a:r>
              <a:rPr lang="en-US" sz="2000">
                <a:solidFill>
                  <a:srgbClr val="000000"/>
                </a:solidFill>
                <a:latin typeface="Source Sans Pro"/>
                <a:ea typeface="Source Sans Pro"/>
                <a:cs typeface="Source Sans Pro"/>
                <a:sym typeface="Source Sans Pro"/>
              </a:rPr>
              <a:t>Growth Since 1970</a:t>
            </a:r>
          </a:p>
        </p:txBody>
      </p:sp>
      <p:sp>
        <p:nvSpPr>
          <p:cNvPr id="722" name="Shape 722"/>
          <p:cNvSpPr/>
          <p:nvPr/>
        </p:nvSpPr>
        <p:spPr>
          <a:xfrm>
            <a:off x="2678175" y="6207492"/>
            <a:ext cx="269874" cy="290195"/>
          </a:xfrm>
          <a:custGeom>
            <a:pathLst>
              <a:path extrusionOk="0" h="120000" w="120000">
                <a:moveTo>
                  <a:pt x="0" y="119758"/>
                </a:moveTo>
                <a:lnTo>
                  <a:pt x="120000" y="119758"/>
                </a:lnTo>
                <a:lnTo>
                  <a:pt x="120000" y="0"/>
                </a:lnTo>
                <a:lnTo>
                  <a:pt x="0" y="0"/>
                </a:lnTo>
                <a:lnTo>
                  <a:pt x="0" y="119758"/>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23" name="Shape 723"/>
          <p:cNvSpPr/>
          <p:nvPr/>
        </p:nvSpPr>
        <p:spPr>
          <a:xfrm>
            <a:off x="2678175" y="6207492"/>
            <a:ext cx="269874" cy="290195"/>
          </a:xfrm>
          <a:custGeom>
            <a:pathLst>
              <a:path extrusionOk="0" h="120000" w="120000">
                <a:moveTo>
                  <a:pt x="0" y="119758"/>
                </a:moveTo>
                <a:lnTo>
                  <a:pt x="120000" y="119758"/>
                </a:lnTo>
                <a:lnTo>
                  <a:pt x="120000" y="0"/>
                </a:lnTo>
                <a:lnTo>
                  <a:pt x="0" y="0"/>
                </a:lnTo>
                <a:lnTo>
                  <a:pt x="0" y="119758"/>
                </a:lnTo>
                <a:close/>
              </a:path>
            </a:pathLst>
          </a:custGeom>
          <a:noFill/>
          <a:ln cap="flat" cmpd="sng" w="9525">
            <a:solidFill>
              <a:srgbClr val="FFFFFF"/>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24" name="Shape 724"/>
          <p:cNvSpPr/>
          <p:nvPr/>
        </p:nvSpPr>
        <p:spPr>
          <a:xfrm>
            <a:off x="4629150" y="6207492"/>
            <a:ext cx="271779" cy="290195"/>
          </a:xfrm>
          <a:custGeom>
            <a:pathLst>
              <a:path extrusionOk="0" h="120000" w="120000">
                <a:moveTo>
                  <a:pt x="0" y="119758"/>
                </a:moveTo>
                <a:lnTo>
                  <a:pt x="119860" y="119758"/>
                </a:lnTo>
                <a:lnTo>
                  <a:pt x="119860" y="0"/>
                </a:lnTo>
                <a:lnTo>
                  <a:pt x="0" y="0"/>
                </a:lnTo>
                <a:lnTo>
                  <a:pt x="0" y="119758"/>
                </a:lnTo>
                <a:close/>
              </a:path>
            </a:pathLst>
          </a:custGeom>
          <a:solidFill>
            <a:srgbClr val="C50000"/>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25" name="Shape 725"/>
          <p:cNvSpPr/>
          <p:nvPr/>
        </p:nvSpPr>
        <p:spPr>
          <a:xfrm>
            <a:off x="4629150" y="6207492"/>
            <a:ext cx="271779" cy="290195"/>
          </a:xfrm>
          <a:custGeom>
            <a:pathLst>
              <a:path extrusionOk="0" h="120000" w="120000">
                <a:moveTo>
                  <a:pt x="0" y="119758"/>
                </a:moveTo>
                <a:lnTo>
                  <a:pt x="119860" y="119758"/>
                </a:lnTo>
                <a:lnTo>
                  <a:pt x="119860" y="0"/>
                </a:lnTo>
                <a:lnTo>
                  <a:pt x="0" y="0"/>
                </a:lnTo>
                <a:lnTo>
                  <a:pt x="0" y="119758"/>
                </a:lnTo>
                <a:close/>
              </a:path>
            </a:pathLst>
          </a:custGeom>
          <a:noFill/>
          <a:ln cap="flat" cmpd="sng" w="9525">
            <a:solidFill>
              <a:srgbClr val="FFFFFF"/>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26" name="Shape 726"/>
          <p:cNvSpPr txBox="1"/>
          <p:nvPr/>
        </p:nvSpPr>
        <p:spPr>
          <a:xfrm>
            <a:off x="2960623" y="6193433"/>
            <a:ext cx="1147444" cy="31559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Physicians</a:t>
            </a:r>
          </a:p>
        </p:txBody>
      </p:sp>
      <p:sp>
        <p:nvSpPr>
          <p:cNvPr id="727" name="Shape 727"/>
          <p:cNvSpPr txBox="1"/>
          <p:nvPr/>
        </p:nvSpPr>
        <p:spPr>
          <a:xfrm>
            <a:off x="4927853" y="6193433"/>
            <a:ext cx="1579244" cy="31559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Administrators</a:t>
            </a:r>
          </a:p>
        </p:txBody>
      </p:sp>
      <p:graphicFrame>
        <p:nvGraphicFramePr>
          <p:cNvPr id="728" name="Shape 728"/>
          <p:cNvGraphicFramePr/>
          <p:nvPr/>
        </p:nvGraphicFramePr>
        <p:xfrm>
          <a:off x="374700" y="1473834"/>
          <a:ext cx="3000000" cy="3000000"/>
        </p:xfrm>
        <a:graphic>
          <a:graphicData uri="http://schemas.openxmlformats.org/drawingml/2006/table">
            <a:tbl>
              <a:tblPr bandRow="1" firstRow="1">
                <a:noFill/>
                <a:tableStyleId>{CBBF3BB5-3BEC-47F5-A7DE-58D958F7EC9C}</a:tableStyleId>
              </a:tblPr>
              <a:tblGrid>
                <a:gridCol w="1833550"/>
                <a:gridCol w="1746675"/>
                <a:gridCol w="1742375"/>
                <a:gridCol w="1748650"/>
                <a:gridCol w="1288475"/>
              </a:tblGrid>
              <a:tr h="554925">
                <a:tc gridSpan="5">
                  <a:txBody>
                    <a:bodyPr>
                      <a:noAutofit/>
                    </a:bodyPr>
                    <a:lstStyle/>
                    <a:p>
                      <a:pPr indent="0" lvl="0" marL="127000" marR="0" rtl="0" algn="l">
                        <a:lnSpc>
                          <a:spcPct val="100000"/>
                        </a:lnSpc>
                        <a:spcBef>
                          <a:spcPts val="0"/>
                        </a:spcBef>
                        <a:buSzPct val="25000"/>
                        <a:buNone/>
                      </a:pPr>
                      <a:r>
                        <a:rPr lang="en-US" sz="2000" u="none" cap="none" strike="noStrike">
                          <a:latin typeface="Source Sans Pro"/>
                          <a:ea typeface="Source Sans Pro"/>
                          <a:cs typeface="Source Sans Pro"/>
                          <a:sym typeface="Source Sans Pro"/>
                        </a:rPr>
                        <a:t>3000% </a:t>
                      </a:r>
                      <a:r>
                        <a:rPr lang="en-US" sz="2000" u="sng" cap="none" strike="noStrike">
                          <a:latin typeface="Source Sans Pro"/>
                          <a:ea typeface="Source Sans Pro"/>
                          <a:cs typeface="Source Sans Pro"/>
                          <a:sym typeface="Source Sans Pro"/>
                        </a:rPr>
                        <a:t> 	</a:t>
                      </a:r>
                    </a:p>
                  </a:txBody>
                  <a:tcPr marT="0" marB="0" marR="0" marL="0">
                    <a:solidFill>
                      <a:srgbClr val="FFFFFF"/>
                    </a:solidFill>
                  </a:tcPr>
                </a:tc>
                <a:tc hMerge="1"/>
                <a:tc hMerge="1"/>
                <a:tc hMerge="1"/>
                <a:tc hMerge="1"/>
              </a:tr>
              <a:tr h="619350">
                <a:tc gridSpan="5">
                  <a:txBody>
                    <a:bodyPr>
                      <a:noAutofit/>
                    </a:bodyPr>
                    <a:lstStyle/>
                    <a:p>
                      <a:pPr indent="0" lvl="0" marL="127000" marR="0" rtl="0" algn="l">
                        <a:lnSpc>
                          <a:spcPct val="100000"/>
                        </a:lnSpc>
                        <a:spcBef>
                          <a:spcPts val="0"/>
                        </a:spcBef>
                        <a:buSzPct val="25000"/>
                        <a:buNone/>
                      </a:pPr>
                      <a:r>
                        <a:rPr lang="en-US" sz="2000" u="none" cap="none" strike="noStrike">
                          <a:latin typeface="Source Sans Pro"/>
                          <a:ea typeface="Source Sans Pro"/>
                          <a:cs typeface="Source Sans Pro"/>
                          <a:sym typeface="Source Sans Pro"/>
                        </a:rPr>
                        <a:t>2500% </a:t>
                      </a:r>
                      <a:r>
                        <a:rPr lang="en-US" sz="2000" u="sng" cap="none" strike="noStrike">
                          <a:latin typeface="Source Sans Pro"/>
                          <a:ea typeface="Source Sans Pro"/>
                          <a:cs typeface="Source Sans Pro"/>
                          <a:sym typeface="Source Sans Pro"/>
                        </a:rPr>
                        <a:t> 	</a:t>
                      </a:r>
                    </a:p>
                  </a:txBody>
                  <a:tcPr marT="0" marB="0" marR="0" marL="0"/>
                </a:tc>
                <a:tc hMerge="1"/>
                <a:tc hMerge="1"/>
                <a:tc hMerge="1"/>
                <a:tc hMerge="1"/>
              </a:tr>
              <a:tr h="619150">
                <a:tc gridSpan="5">
                  <a:txBody>
                    <a:bodyPr>
                      <a:noAutofit/>
                    </a:bodyPr>
                    <a:lstStyle/>
                    <a:p>
                      <a:pPr indent="0" lvl="0" marL="127000" marR="0" rtl="0" algn="l">
                        <a:lnSpc>
                          <a:spcPct val="100000"/>
                        </a:lnSpc>
                        <a:spcBef>
                          <a:spcPts val="0"/>
                        </a:spcBef>
                        <a:buSzPct val="25000"/>
                        <a:buNone/>
                      </a:pPr>
                      <a:r>
                        <a:rPr lang="en-US" sz="2000" u="none" cap="none" strike="noStrike">
                          <a:latin typeface="Source Sans Pro"/>
                          <a:ea typeface="Source Sans Pro"/>
                          <a:cs typeface="Source Sans Pro"/>
                          <a:sym typeface="Source Sans Pro"/>
                        </a:rPr>
                        <a:t>2000% </a:t>
                      </a:r>
                      <a:r>
                        <a:rPr lang="en-US" sz="2000" u="sng" cap="none" strike="noStrike">
                          <a:latin typeface="Source Sans Pro"/>
                          <a:ea typeface="Source Sans Pro"/>
                          <a:cs typeface="Source Sans Pro"/>
                          <a:sym typeface="Source Sans Pro"/>
                        </a:rPr>
                        <a:t> 	</a:t>
                      </a:r>
                    </a:p>
                  </a:txBody>
                  <a:tcPr marT="0" marB="0" marR="0" marL="0"/>
                </a:tc>
                <a:tc hMerge="1"/>
                <a:tc hMerge="1"/>
                <a:tc hMerge="1"/>
                <a:tc hMerge="1"/>
              </a:tr>
              <a:tr h="619375">
                <a:tc gridSpan="5">
                  <a:txBody>
                    <a:bodyPr>
                      <a:noAutofit/>
                    </a:bodyPr>
                    <a:lstStyle/>
                    <a:p>
                      <a:pPr indent="-2539" lvl="0" marL="129539" marR="0" rtl="0" algn="l">
                        <a:lnSpc>
                          <a:spcPct val="100000"/>
                        </a:lnSpc>
                        <a:spcBef>
                          <a:spcPts val="0"/>
                        </a:spcBef>
                        <a:buSzPct val="25000"/>
                        <a:buNone/>
                      </a:pPr>
                      <a:r>
                        <a:rPr lang="en-US" sz="2000" u="none" cap="none" strike="noStrike">
                          <a:latin typeface="Source Sans Pro"/>
                          <a:ea typeface="Source Sans Pro"/>
                          <a:cs typeface="Source Sans Pro"/>
                          <a:sym typeface="Source Sans Pro"/>
                        </a:rPr>
                        <a:t>1500% </a:t>
                      </a:r>
                      <a:r>
                        <a:rPr lang="en-US" sz="2000" u="sng" cap="none" strike="noStrike">
                          <a:latin typeface="Source Sans Pro"/>
                          <a:ea typeface="Source Sans Pro"/>
                          <a:cs typeface="Source Sans Pro"/>
                          <a:sym typeface="Source Sans Pro"/>
                        </a:rPr>
                        <a:t> 	</a:t>
                      </a:r>
                    </a:p>
                  </a:txBody>
                  <a:tcPr marT="0" marB="0" marR="0" marL="0"/>
                </a:tc>
                <a:tc hMerge="1"/>
                <a:tc hMerge="1"/>
                <a:tc hMerge="1"/>
                <a:tc hMerge="1"/>
              </a:tr>
              <a:tr h="619375">
                <a:tc gridSpan="5">
                  <a:txBody>
                    <a:bodyPr>
                      <a:noAutofit/>
                    </a:bodyPr>
                    <a:lstStyle/>
                    <a:p>
                      <a:pPr indent="-7620" lvl="0" marL="134620" marR="0" rtl="0" algn="l">
                        <a:lnSpc>
                          <a:spcPct val="100000"/>
                        </a:lnSpc>
                        <a:spcBef>
                          <a:spcPts val="0"/>
                        </a:spcBef>
                        <a:buSzPct val="25000"/>
                        <a:buNone/>
                      </a:pPr>
                      <a:r>
                        <a:rPr lang="en-US" sz="2000" u="none" cap="none" strike="noStrike">
                          <a:latin typeface="Source Sans Pro"/>
                          <a:ea typeface="Source Sans Pro"/>
                          <a:cs typeface="Source Sans Pro"/>
                          <a:sym typeface="Source Sans Pro"/>
                        </a:rPr>
                        <a:t>1000% </a:t>
                      </a:r>
                      <a:r>
                        <a:rPr lang="en-US" sz="2000" u="sng" cap="none" strike="noStrike">
                          <a:latin typeface="Source Sans Pro"/>
                          <a:ea typeface="Source Sans Pro"/>
                          <a:cs typeface="Source Sans Pro"/>
                          <a:sym typeface="Source Sans Pro"/>
                        </a:rPr>
                        <a:t> 	</a:t>
                      </a:r>
                    </a:p>
                  </a:txBody>
                  <a:tcPr marT="0" marB="0" marR="0" marL="0"/>
                </a:tc>
                <a:tc hMerge="1"/>
                <a:tc hMerge="1"/>
                <a:tc hMerge="1"/>
                <a:tc hMerge="1"/>
              </a:tr>
              <a:tr h="619200">
                <a:tc gridSpan="5">
                  <a:txBody>
                    <a:bodyPr>
                      <a:noAutofit/>
                    </a:bodyPr>
                    <a:lstStyle/>
                    <a:p>
                      <a:pPr indent="-9525" lvl="0" marL="276225" marR="0" rtl="0" algn="l">
                        <a:lnSpc>
                          <a:spcPct val="100000"/>
                        </a:lnSpc>
                        <a:spcBef>
                          <a:spcPts val="0"/>
                        </a:spcBef>
                        <a:buSzPct val="25000"/>
                        <a:buNone/>
                      </a:pPr>
                      <a:r>
                        <a:rPr lang="en-US" sz="2000" u="none" cap="none" strike="noStrike">
                          <a:latin typeface="Source Sans Pro"/>
                          <a:ea typeface="Source Sans Pro"/>
                          <a:cs typeface="Source Sans Pro"/>
                          <a:sym typeface="Source Sans Pro"/>
                        </a:rPr>
                        <a:t>500% </a:t>
                      </a:r>
                      <a:r>
                        <a:rPr lang="en-US" sz="2000" u="sng" cap="none" strike="noStrike">
                          <a:latin typeface="Source Sans Pro"/>
                          <a:ea typeface="Source Sans Pro"/>
                          <a:cs typeface="Source Sans Pro"/>
                          <a:sym typeface="Source Sans Pro"/>
                        </a:rPr>
                        <a:t> 	</a:t>
                      </a:r>
                    </a:p>
                  </a:txBody>
                  <a:tcPr marT="0" marB="0" marR="0" marL="0"/>
                </a:tc>
                <a:tc hMerge="1"/>
                <a:tc hMerge="1"/>
                <a:tc hMerge="1"/>
                <a:tc hMerge="1"/>
              </a:tr>
              <a:tr h="473350">
                <a:tc>
                  <a:txBody>
                    <a:bodyPr>
                      <a:noAutofit/>
                    </a:bodyPr>
                    <a:lstStyle/>
                    <a:p>
                      <a:pPr indent="0" lvl="0" marL="0" marR="160655" rtl="0" algn="ctr">
                        <a:lnSpc>
                          <a:spcPct val="100000"/>
                        </a:lnSpc>
                        <a:spcBef>
                          <a:spcPts val="0"/>
                        </a:spcBef>
                        <a:buSzPct val="25000"/>
                        <a:buNone/>
                      </a:pPr>
                      <a:r>
                        <a:rPr lang="en-US" sz="2000" u="none" cap="none" strike="noStrike">
                          <a:latin typeface="Source Sans Pro"/>
                          <a:ea typeface="Source Sans Pro"/>
                          <a:cs typeface="Source Sans Pro"/>
                          <a:sym typeface="Source Sans Pro"/>
                        </a:rPr>
                        <a:t>0</a:t>
                      </a:r>
                    </a:p>
                  </a:txBody>
                  <a:tcPr marT="0" marB="0" marR="0" marL="0"/>
                </a:tc>
                <a:tc>
                  <a:txBody>
                    <a:bodyPr>
                      <a:noAutofit/>
                    </a:bodyPr>
                    <a:lstStyle/>
                    <a:p>
                      <a:pPr indent="0" lvl="0" marL="0" marR="0" rtl="0" algn="l">
                        <a:spcBef>
                          <a:spcPts val="0"/>
                        </a:spcBef>
                        <a:buSzPct val="25000"/>
                        <a:buNone/>
                      </a:pPr>
                      <a:r>
                        <a:t/>
                      </a:r>
                      <a:endParaRPr sz="2000">
                        <a:latin typeface="Source Sans Pro"/>
                        <a:ea typeface="Source Sans Pro"/>
                        <a:cs typeface="Source Sans Pro"/>
                        <a:sym typeface="Source Sans Pro"/>
                      </a:endParaRPr>
                    </a:p>
                  </a:txBody>
                  <a:tcPr marT="0" marB="0" marR="0" marL="0"/>
                </a:tc>
                <a:tc>
                  <a:txBody>
                    <a:bodyPr>
                      <a:noAutofit/>
                    </a:bodyPr>
                    <a:lstStyle/>
                    <a:p>
                      <a:pPr indent="0" lvl="0" marL="0" marR="0" rtl="0" algn="l">
                        <a:spcBef>
                          <a:spcPts val="0"/>
                        </a:spcBef>
                        <a:buSzPct val="25000"/>
                        <a:buNone/>
                      </a:pPr>
                      <a:r>
                        <a:t/>
                      </a:r>
                      <a:endParaRPr sz="2000">
                        <a:latin typeface="Source Sans Pro"/>
                        <a:ea typeface="Source Sans Pro"/>
                        <a:cs typeface="Source Sans Pro"/>
                        <a:sym typeface="Source Sans Pro"/>
                      </a:endParaRPr>
                    </a:p>
                  </a:txBody>
                  <a:tcPr marT="0" marB="0" marR="0" marL="0"/>
                </a:tc>
                <a:tc>
                  <a:txBody>
                    <a:bodyPr>
                      <a:noAutofit/>
                    </a:bodyPr>
                    <a:lstStyle/>
                    <a:p>
                      <a:pPr indent="0" lvl="0" marL="0" marR="0" rtl="0" algn="l">
                        <a:spcBef>
                          <a:spcPts val="0"/>
                        </a:spcBef>
                        <a:buSzPct val="25000"/>
                        <a:buNone/>
                      </a:pPr>
                      <a:r>
                        <a:t/>
                      </a:r>
                      <a:endParaRPr sz="2000">
                        <a:latin typeface="Source Sans Pro"/>
                        <a:ea typeface="Source Sans Pro"/>
                        <a:cs typeface="Source Sans Pro"/>
                        <a:sym typeface="Source Sans Pro"/>
                      </a:endParaRPr>
                    </a:p>
                  </a:txBody>
                  <a:tcPr marT="0" marB="0" marR="0" marL="0"/>
                </a:tc>
                <a:tc>
                  <a:txBody>
                    <a:bodyPr>
                      <a:noAutofit/>
                    </a:bodyPr>
                    <a:lstStyle/>
                    <a:p>
                      <a:pPr indent="0" lvl="0" marL="0" marR="0" rtl="0" algn="l">
                        <a:spcBef>
                          <a:spcPts val="0"/>
                        </a:spcBef>
                        <a:buSzPct val="25000"/>
                        <a:buNone/>
                      </a:pPr>
                      <a:r>
                        <a:t/>
                      </a:r>
                      <a:endParaRPr sz="2000">
                        <a:latin typeface="Source Sans Pro"/>
                        <a:ea typeface="Source Sans Pro"/>
                        <a:cs typeface="Source Sans Pro"/>
                        <a:sym typeface="Source Sans Pro"/>
                      </a:endParaRPr>
                    </a:p>
                  </a:txBody>
                  <a:tcPr marT="0" marB="0" marR="0" marL="0"/>
                </a:tc>
              </a:tr>
              <a:tr h="291100">
                <a:tc>
                  <a:txBody>
                    <a:bodyPr>
                      <a:noAutofit/>
                    </a:bodyPr>
                    <a:lstStyle/>
                    <a:p>
                      <a:pPr indent="-3175" lvl="0" marL="676275" marR="0" rtl="0" algn="l">
                        <a:lnSpc>
                          <a:spcPct val="115500"/>
                        </a:lnSpc>
                        <a:spcBef>
                          <a:spcPts val="0"/>
                        </a:spcBef>
                        <a:buSzPct val="25000"/>
                        <a:buNone/>
                      </a:pPr>
                      <a:r>
                        <a:rPr lang="en-US" sz="2000">
                          <a:latin typeface="Source Sans Pro"/>
                          <a:ea typeface="Source Sans Pro"/>
                          <a:cs typeface="Source Sans Pro"/>
                          <a:sym typeface="Source Sans Pro"/>
                        </a:rPr>
                        <a:t>1970</a:t>
                      </a:r>
                    </a:p>
                  </a:txBody>
                  <a:tcPr marT="0" marB="0" marR="0" marL="0"/>
                </a:tc>
                <a:tc>
                  <a:txBody>
                    <a:bodyPr>
                      <a:noAutofit/>
                    </a:bodyPr>
                    <a:lstStyle/>
                    <a:p>
                      <a:pPr indent="-6350" lvl="0" marL="577850" marR="0" rtl="0" algn="l">
                        <a:lnSpc>
                          <a:spcPct val="115500"/>
                        </a:lnSpc>
                        <a:spcBef>
                          <a:spcPts val="0"/>
                        </a:spcBef>
                        <a:buSzPct val="25000"/>
                        <a:buNone/>
                      </a:pPr>
                      <a:r>
                        <a:rPr lang="en-US" sz="2000">
                          <a:latin typeface="Source Sans Pro"/>
                          <a:ea typeface="Source Sans Pro"/>
                          <a:cs typeface="Source Sans Pro"/>
                          <a:sym typeface="Source Sans Pro"/>
                        </a:rPr>
                        <a:t>1980</a:t>
                      </a:r>
                    </a:p>
                  </a:txBody>
                  <a:tcPr marT="0" marB="0" marR="0" marL="0"/>
                </a:tc>
                <a:tc>
                  <a:txBody>
                    <a:bodyPr>
                      <a:noAutofit/>
                    </a:bodyPr>
                    <a:lstStyle/>
                    <a:p>
                      <a:pPr indent="-2540" lvl="0" marL="574040" marR="0" rtl="0" algn="l">
                        <a:lnSpc>
                          <a:spcPct val="115500"/>
                        </a:lnSpc>
                        <a:spcBef>
                          <a:spcPts val="0"/>
                        </a:spcBef>
                        <a:buSzPct val="25000"/>
                        <a:buNone/>
                      </a:pPr>
                      <a:r>
                        <a:rPr lang="en-US" sz="2000">
                          <a:latin typeface="Source Sans Pro"/>
                          <a:ea typeface="Source Sans Pro"/>
                          <a:cs typeface="Source Sans Pro"/>
                          <a:sym typeface="Source Sans Pro"/>
                        </a:rPr>
                        <a:t>1990</a:t>
                      </a:r>
                    </a:p>
                  </a:txBody>
                  <a:tcPr marT="0" marB="0" marR="0" marL="0"/>
                </a:tc>
                <a:tc>
                  <a:txBody>
                    <a:bodyPr>
                      <a:noAutofit/>
                    </a:bodyPr>
                    <a:lstStyle/>
                    <a:p>
                      <a:pPr indent="-1905" lvl="0" marL="573405" marR="0" rtl="0" algn="l">
                        <a:lnSpc>
                          <a:spcPct val="115500"/>
                        </a:lnSpc>
                        <a:spcBef>
                          <a:spcPts val="0"/>
                        </a:spcBef>
                        <a:buSzPct val="25000"/>
                        <a:buNone/>
                      </a:pPr>
                      <a:r>
                        <a:rPr lang="en-US" sz="2000">
                          <a:latin typeface="Source Sans Pro"/>
                          <a:ea typeface="Source Sans Pro"/>
                          <a:cs typeface="Source Sans Pro"/>
                          <a:sym typeface="Source Sans Pro"/>
                        </a:rPr>
                        <a:t>2000</a:t>
                      </a:r>
                    </a:p>
                  </a:txBody>
                  <a:tcPr marT="0" marB="0" marR="0" marL="0"/>
                </a:tc>
                <a:tc>
                  <a:txBody>
                    <a:bodyPr>
                      <a:noAutofit/>
                    </a:bodyPr>
                    <a:lstStyle/>
                    <a:p>
                      <a:pPr indent="-5715" lvl="0" marL="577215" marR="0" rtl="0" algn="l">
                        <a:lnSpc>
                          <a:spcPct val="115500"/>
                        </a:lnSpc>
                        <a:spcBef>
                          <a:spcPts val="0"/>
                        </a:spcBef>
                        <a:buSzPct val="25000"/>
                        <a:buNone/>
                      </a:pPr>
                      <a:r>
                        <a:rPr lang="en-US" sz="2000">
                          <a:latin typeface="Source Sans Pro"/>
                          <a:ea typeface="Source Sans Pro"/>
                          <a:cs typeface="Source Sans Pro"/>
                          <a:sym typeface="Source Sans Pro"/>
                        </a:rPr>
                        <a:t>2010</a:t>
                      </a:r>
                    </a:p>
                  </a:txBody>
                  <a:tcPr marT="0" marB="0" marR="0" marL="0"/>
                </a:tc>
              </a:tr>
            </a:tbl>
          </a:graphicData>
        </a:graphic>
      </p:graphicFrame>
      <p:sp>
        <p:nvSpPr>
          <p:cNvPr id="729" name="Shape 729"/>
          <p:cNvSpPr/>
          <p:nvPr/>
        </p:nvSpPr>
        <p:spPr>
          <a:xfrm>
            <a:off x="1280159" y="1517903"/>
            <a:ext cx="7507224" cy="3991354"/>
          </a:xfrm>
          <a:prstGeom prst="rect">
            <a:avLst/>
          </a:prstGeom>
          <a:blipFill rotWithShape="1">
            <a:blip r:embed="rId3">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30" name="Shape 730"/>
          <p:cNvSpPr/>
          <p:nvPr/>
        </p:nvSpPr>
        <p:spPr>
          <a:xfrm>
            <a:off x="1327150" y="1543712"/>
            <a:ext cx="7412354" cy="3895725"/>
          </a:xfrm>
          <a:custGeom>
            <a:pathLst>
              <a:path extrusionOk="0" h="120000" w="120000">
                <a:moveTo>
                  <a:pt x="52872" y="101413"/>
                </a:moveTo>
                <a:lnTo>
                  <a:pt x="49509" y="105035"/>
                </a:lnTo>
                <a:lnTo>
                  <a:pt x="47648" y="105192"/>
                </a:lnTo>
                <a:lnTo>
                  <a:pt x="42068" y="111173"/>
                </a:lnTo>
                <a:lnTo>
                  <a:pt x="40207" y="112750"/>
                </a:lnTo>
                <a:lnTo>
                  <a:pt x="38061" y="113063"/>
                </a:lnTo>
                <a:lnTo>
                  <a:pt x="32123" y="113536"/>
                </a:lnTo>
                <a:lnTo>
                  <a:pt x="29333" y="113849"/>
                </a:lnTo>
                <a:lnTo>
                  <a:pt x="26185" y="115426"/>
                </a:lnTo>
                <a:lnTo>
                  <a:pt x="21249" y="115426"/>
                </a:lnTo>
                <a:lnTo>
                  <a:pt x="18173" y="116685"/>
                </a:lnTo>
                <a:lnTo>
                  <a:pt x="13092" y="116842"/>
                </a:lnTo>
                <a:lnTo>
                  <a:pt x="0" y="119991"/>
                </a:lnTo>
                <a:lnTo>
                  <a:pt x="119856" y="119991"/>
                </a:lnTo>
                <a:lnTo>
                  <a:pt x="119841" y="116685"/>
                </a:lnTo>
                <a:lnTo>
                  <a:pt x="119783" y="103302"/>
                </a:lnTo>
                <a:lnTo>
                  <a:pt x="55377" y="103302"/>
                </a:lnTo>
                <a:lnTo>
                  <a:pt x="52872" y="101413"/>
                </a:lnTo>
                <a:close/>
              </a:path>
              <a:path extrusionOk="0" h="120000" w="120000">
                <a:moveTo>
                  <a:pt x="72261" y="39537"/>
                </a:moveTo>
                <a:lnTo>
                  <a:pt x="69970" y="45675"/>
                </a:lnTo>
                <a:lnTo>
                  <a:pt x="66750" y="51030"/>
                </a:lnTo>
                <a:lnTo>
                  <a:pt x="64032" y="69292"/>
                </a:lnTo>
                <a:lnTo>
                  <a:pt x="60813" y="81888"/>
                </a:lnTo>
                <a:lnTo>
                  <a:pt x="58095" y="100783"/>
                </a:lnTo>
                <a:lnTo>
                  <a:pt x="55377" y="103302"/>
                </a:lnTo>
                <a:lnTo>
                  <a:pt x="119783" y="103302"/>
                </a:lnTo>
                <a:lnTo>
                  <a:pt x="119747" y="94110"/>
                </a:lnTo>
                <a:lnTo>
                  <a:pt x="119725" y="87950"/>
                </a:lnTo>
                <a:lnTo>
                  <a:pt x="119710" y="82838"/>
                </a:lnTo>
                <a:lnTo>
                  <a:pt x="119704" y="80342"/>
                </a:lnTo>
                <a:lnTo>
                  <a:pt x="119701" y="78658"/>
                </a:lnTo>
                <a:lnTo>
                  <a:pt x="119698" y="72990"/>
                </a:lnTo>
                <a:lnTo>
                  <a:pt x="119701" y="71704"/>
                </a:lnTo>
                <a:lnTo>
                  <a:pt x="119706" y="70345"/>
                </a:lnTo>
                <a:lnTo>
                  <a:pt x="119714" y="69026"/>
                </a:lnTo>
                <a:lnTo>
                  <a:pt x="119734" y="67397"/>
                </a:lnTo>
                <a:lnTo>
                  <a:pt x="119805" y="64480"/>
                </a:lnTo>
                <a:lnTo>
                  <a:pt x="119821" y="63767"/>
                </a:lnTo>
                <a:lnTo>
                  <a:pt x="119848" y="62318"/>
                </a:lnTo>
                <a:lnTo>
                  <a:pt x="119874" y="60346"/>
                </a:lnTo>
                <a:lnTo>
                  <a:pt x="119887" y="59110"/>
                </a:lnTo>
                <a:lnTo>
                  <a:pt x="119900" y="57681"/>
                </a:lnTo>
                <a:lnTo>
                  <a:pt x="119912" y="56036"/>
                </a:lnTo>
                <a:lnTo>
                  <a:pt x="119924" y="54155"/>
                </a:lnTo>
                <a:lnTo>
                  <a:pt x="119935" y="52017"/>
                </a:lnTo>
                <a:lnTo>
                  <a:pt x="119946" y="49601"/>
                </a:lnTo>
                <a:lnTo>
                  <a:pt x="119956" y="46886"/>
                </a:lnTo>
                <a:lnTo>
                  <a:pt x="119965" y="43850"/>
                </a:lnTo>
                <a:lnTo>
                  <a:pt x="119972" y="40797"/>
                </a:lnTo>
                <a:lnTo>
                  <a:pt x="74837" y="40797"/>
                </a:lnTo>
                <a:lnTo>
                  <a:pt x="72261" y="39537"/>
                </a:lnTo>
                <a:close/>
              </a:path>
              <a:path extrusionOk="0" h="120000" w="120000">
                <a:moveTo>
                  <a:pt x="77555" y="37648"/>
                </a:moveTo>
                <a:lnTo>
                  <a:pt x="74837" y="40797"/>
                </a:lnTo>
                <a:lnTo>
                  <a:pt x="119972" y="40797"/>
                </a:lnTo>
                <a:lnTo>
                  <a:pt x="119975" y="39377"/>
                </a:lnTo>
                <a:lnTo>
                  <a:pt x="80559" y="39377"/>
                </a:lnTo>
                <a:lnTo>
                  <a:pt x="77555" y="37648"/>
                </a:lnTo>
                <a:close/>
              </a:path>
              <a:path extrusionOk="0" h="120000" w="120000">
                <a:moveTo>
                  <a:pt x="91577" y="14344"/>
                </a:moveTo>
                <a:lnTo>
                  <a:pt x="89145" y="23948"/>
                </a:lnTo>
                <a:lnTo>
                  <a:pt x="85711" y="30876"/>
                </a:lnTo>
                <a:lnTo>
                  <a:pt x="80559" y="39377"/>
                </a:lnTo>
                <a:lnTo>
                  <a:pt x="119975" y="39377"/>
                </a:lnTo>
                <a:lnTo>
                  <a:pt x="119979" y="36735"/>
                </a:lnTo>
                <a:lnTo>
                  <a:pt x="119983" y="34723"/>
                </a:lnTo>
                <a:lnTo>
                  <a:pt x="119988" y="29933"/>
                </a:lnTo>
                <a:lnTo>
                  <a:pt x="97373" y="29933"/>
                </a:lnTo>
                <a:lnTo>
                  <a:pt x="94941" y="23005"/>
                </a:lnTo>
                <a:lnTo>
                  <a:pt x="91577" y="14344"/>
                </a:lnTo>
                <a:close/>
              </a:path>
              <a:path extrusionOk="0" h="120000" w="120000">
                <a:moveTo>
                  <a:pt x="111181" y="488"/>
                </a:moveTo>
                <a:lnTo>
                  <a:pt x="110538" y="644"/>
                </a:lnTo>
                <a:lnTo>
                  <a:pt x="109392" y="2534"/>
                </a:lnTo>
                <a:lnTo>
                  <a:pt x="108319" y="4896"/>
                </a:lnTo>
                <a:lnTo>
                  <a:pt x="105673" y="7572"/>
                </a:lnTo>
                <a:lnTo>
                  <a:pt x="103954" y="10721"/>
                </a:lnTo>
                <a:lnTo>
                  <a:pt x="101880" y="15447"/>
                </a:lnTo>
                <a:lnTo>
                  <a:pt x="99447" y="21585"/>
                </a:lnTo>
                <a:lnTo>
                  <a:pt x="98446" y="25994"/>
                </a:lnTo>
                <a:lnTo>
                  <a:pt x="97373" y="29933"/>
                </a:lnTo>
                <a:lnTo>
                  <a:pt x="119988" y="29933"/>
                </a:lnTo>
                <a:lnTo>
                  <a:pt x="119991" y="26889"/>
                </a:lnTo>
                <a:lnTo>
                  <a:pt x="119991" y="22188"/>
                </a:lnTo>
                <a:lnTo>
                  <a:pt x="114116" y="22188"/>
                </a:lnTo>
                <a:lnTo>
                  <a:pt x="114047" y="22048"/>
                </a:lnTo>
                <a:lnTo>
                  <a:pt x="113989" y="21632"/>
                </a:lnTo>
                <a:lnTo>
                  <a:pt x="113943" y="20918"/>
                </a:lnTo>
                <a:lnTo>
                  <a:pt x="113910" y="19883"/>
                </a:lnTo>
                <a:lnTo>
                  <a:pt x="113870" y="18265"/>
                </a:lnTo>
                <a:lnTo>
                  <a:pt x="113758" y="16755"/>
                </a:lnTo>
                <a:lnTo>
                  <a:pt x="113587" y="15334"/>
                </a:lnTo>
                <a:lnTo>
                  <a:pt x="113369" y="13984"/>
                </a:lnTo>
                <a:lnTo>
                  <a:pt x="113114" y="12688"/>
                </a:lnTo>
                <a:lnTo>
                  <a:pt x="112836" y="11428"/>
                </a:lnTo>
                <a:lnTo>
                  <a:pt x="112255" y="8943"/>
                </a:lnTo>
                <a:lnTo>
                  <a:pt x="111977" y="7683"/>
                </a:lnTo>
                <a:lnTo>
                  <a:pt x="111722" y="6387"/>
                </a:lnTo>
                <a:lnTo>
                  <a:pt x="111503" y="5037"/>
                </a:lnTo>
                <a:lnTo>
                  <a:pt x="111332" y="3616"/>
                </a:lnTo>
                <a:lnTo>
                  <a:pt x="111221" y="2105"/>
                </a:lnTo>
                <a:lnTo>
                  <a:pt x="111181" y="488"/>
                </a:lnTo>
                <a:close/>
              </a:path>
              <a:path extrusionOk="0" h="120000" w="120000">
                <a:moveTo>
                  <a:pt x="116964" y="0"/>
                </a:moveTo>
                <a:lnTo>
                  <a:pt x="116702" y="32"/>
                </a:lnTo>
                <a:lnTo>
                  <a:pt x="116492" y="421"/>
                </a:lnTo>
                <a:lnTo>
                  <a:pt x="116441" y="487"/>
                </a:lnTo>
                <a:lnTo>
                  <a:pt x="116221" y="2010"/>
                </a:lnTo>
                <a:lnTo>
                  <a:pt x="116029" y="3908"/>
                </a:lnTo>
                <a:lnTo>
                  <a:pt x="115811" y="6304"/>
                </a:lnTo>
                <a:lnTo>
                  <a:pt x="115694" y="7633"/>
                </a:lnTo>
                <a:lnTo>
                  <a:pt x="115450" y="10443"/>
                </a:lnTo>
                <a:lnTo>
                  <a:pt x="115325" y="11879"/>
                </a:lnTo>
                <a:lnTo>
                  <a:pt x="115200" y="13306"/>
                </a:lnTo>
                <a:lnTo>
                  <a:pt x="115074" y="14701"/>
                </a:lnTo>
                <a:lnTo>
                  <a:pt x="114950" y="16044"/>
                </a:lnTo>
                <a:lnTo>
                  <a:pt x="114828" y="17310"/>
                </a:lnTo>
                <a:lnTo>
                  <a:pt x="114709" y="18479"/>
                </a:lnTo>
                <a:lnTo>
                  <a:pt x="114484" y="20434"/>
                </a:lnTo>
                <a:lnTo>
                  <a:pt x="114284" y="21729"/>
                </a:lnTo>
                <a:lnTo>
                  <a:pt x="114116" y="22188"/>
                </a:lnTo>
                <a:lnTo>
                  <a:pt x="119991" y="22188"/>
                </a:lnTo>
                <a:lnTo>
                  <a:pt x="119993" y="6387"/>
                </a:lnTo>
                <a:lnTo>
                  <a:pt x="119991" y="535"/>
                </a:lnTo>
                <a:lnTo>
                  <a:pt x="118792" y="535"/>
                </a:lnTo>
                <a:lnTo>
                  <a:pt x="117936" y="402"/>
                </a:lnTo>
                <a:lnTo>
                  <a:pt x="117351" y="173"/>
                </a:lnTo>
                <a:lnTo>
                  <a:pt x="116964" y="0"/>
                </a:lnTo>
                <a:close/>
              </a:path>
              <a:path extrusionOk="0" h="120000" w="120000">
                <a:moveTo>
                  <a:pt x="119991" y="421"/>
                </a:moveTo>
                <a:lnTo>
                  <a:pt x="118792" y="535"/>
                </a:lnTo>
                <a:lnTo>
                  <a:pt x="119991" y="535"/>
                </a:lnTo>
                <a:lnTo>
                  <a:pt x="119991" y="421"/>
                </a:lnTo>
                <a:close/>
              </a:path>
            </a:pathLst>
          </a:custGeom>
          <a:solidFill>
            <a:srgbClr val="C50000"/>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31" name="Shape 731"/>
          <p:cNvSpPr/>
          <p:nvPr/>
        </p:nvSpPr>
        <p:spPr>
          <a:xfrm>
            <a:off x="1327150" y="1543712"/>
            <a:ext cx="7412354" cy="3895725"/>
          </a:xfrm>
          <a:custGeom>
            <a:pathLst>
              <a:path extrusionOk="0" h="120000" w="120000">
                <a:moveTo>
                  <a:pt x="0" y="119991"/>
                </a:moveTo>
                <a:lnTo>
                  <a:pt x="13092" y="116842"/>
                </a:lnTo>
                <a:lnTo>
                  <a:pt x="18173" y="116685"/>
                </a:lnTo>
                <a:lnTo>
                  <a:pt x="21249" y="115426"/>
                </a:lnTo>
                <a:lnTo>
                  <a:pt x="26185" y="115426"/>
                </a:lnTo>
                <a:lnTo>
                  <a:pt x="29333" y="113849"/>
                </a:lnTo>
                <a:lnTo>
                  <a:pt x="32123" y="113536"/>
                </a:lnTo>
                <a:lnTo>
                  <a:pt x="38061" y="113063"/>
                </a:lnTo>
                <a:lnTo>
                  <a:pt x="40207" y="112750"/>
                </a:lnTo>
                <a:lnTo>
                  <a:pt x="42068" y="111173"/>
                </a:lnTo>
                <a:lnTo>
                  <a:pt x="47648" y="105192"/>
                </a:lnTo>
                <a:lnTo>
                  <a:pt x="49509" y="105035"/>
                </a:lnTo>
                <a:lnTo>
                  <a:pt x="52872" y="101413"/>
                </a:lnTo>
                <a:lnTo>
                  <a:pt x="55377" y="103302"/>
                </a:lnTo>
                <a:lnTo>
                  <a:pt x="58095" y="100783"/>
                </a:lnTo>
                <a:lnTo>
                  <a:pt x="60813" y="81888"/>
                </a:lnTo>
                <a:lnTo>
                  <a:pt x="64032" y="69292"/>
                </a:lnTo>
                <a:lnTo>
                  <a:pt x="66750" y="51030"/>
                </a:lnTo>
                <a:lnTo>
                  <a:pt x="69970" y="45675"/>
                </a:lnTo>
                <a:lnTo>
                  <a:pt x="72261" y="39537"/>
                </a:lnTo>
                <a:lnTo>
                  <a:pt x="74837" y="40797"/>
                </a:lnTo>
                <a:lnTo>
                  <a:pt x="77555" y="37648"/>
                </a:lnTo>
                <a:lnTo>
                  <a:pt x="80559" y="39377"/>
                </a:lnTo>
                <a:lnTo>
                  <a:pt x="85711" y="30876"/>
                </a:lnTo>
                <a:lnTo>
                  <a:pt x="89145" y="23948"/>
                </a:lnTo>
                <a:lnTo>
                  <a:pt x="91577" y="14344"/>
                </a:lnTo>
                <a:lnTo>
                  <a:pt x="94941" y="23005"/>
                </a:lnTo>
                <a:lnTo>
                  <a:pt x="97373" y="29933"/>
                </a:lnTo>
                <a:lnTo>
                  <a:pt x="98446" y="25994"/>
                </a:lnTo>
                <a:lnTo>
                  <a:pt x="99447" y="21585"/>
                </a:lnTo>
                <a:lnTo>
                  <a:pt x="101880" y="15447"/>
                </a:lnTo>
                <a:lnTo>
                  <a:pt x="103954" y="10721"/>
                </a:lnTo>
                <a:lnTo>
                  <a:pt x="105673" y="7572"/>
                </a:lnTo>
                <a:lnTo>
                  <a:pt x="108319" y="4896"/>
                </a:lnTo>
                <a:lnTo>
                  <a:pt x="109392" y="2534"/>
                </a:lnTo>
                <a:lnTo>
                  <a:pt x="110538" y="644"/>
                </a:lnTo>
                <a:lnTo>
                  <a:pt x="111181" y="488"/>
                </a:lnTo>
                <a:lnTo>
                  <a:pt x="111221" y="2105"/>
                </a:lnTo>
                <a:lnTo>
                  <a:pt x="111332" y="3616"/>
                </a:lnTo>
                <a:lnTo>
                  <a:pt x="111503" y="5037"/>
                </a:lnTo>
                <a:lnTo>
                  <a:pt x="111722" y="6387"/>
                </a:lnTo>
                <a:lnTo>
                  <a:pt x="111977" y="7683"/>
                </a:lnTo>
                <a:lnTo>
                  <a:pt x="112255" y="8943"/>
                </a:lnTo>
                <a:lnTo>
                  <a:pt x="112545" y="10185"/>
                </a:lnTo>
                <a:lnTo>
                  <a:pt x="112836" y="11428"/>
                </a:lnTo>
                <a:lnTo>
                  <a:pt x="113114" y="12688"/>
                </a:lnTo>
                <a:lnTo>
                  <a:pt x="113369" y="13984"/>
                </a:lnTo>
                <a:lnTo>
                  <a:pt x="113587" y="15334"/>
                </a:lnTo>
                <a:lnTo>
                  <a:pt x="113758" y="16755"/>
                </a:lnTo>
                <a:lnTo>
                  <a:pt x="113870" y="18265"/>
                </a:lnTo>
                <a:lnTo>
                  <a:pt x="113910" y="19883"/>
                </a:lnTo>
                <a:lnTo>
                  <a:pt x="113943" y="20918"/>
                </a:lnTo>
                <a:lnTo>
                  <a:pt x="113989" y="21632"/>
                </a:lnTo>
                <a:lnTo>
                  <a:pt x="114047" y="22048"/>
                </a:lnTo>
                <a:lnTo>
                  <a:pt x="114116" y="22188"/>
                </a:lnTo>
                <a:lnTo>
                  <a:pt x="114195" y="22074"/>
                </a:lnTo>
                <a:lnTo>
                  <a:pt x="114484" y="20434"/>
                </a:lnTo>
                <a:lnTo>
                  <a:pt x="114709" y="18479"/>
                </a:lnTo>
                <a:lnTo>
                  <a:pt x="114828" y="17310"/>
                </a:lnTo>
                <a:lnTo>
                  <a:pt x="114950" y="16044"/>
                </a:lnTo>
                <a:lnTo>
                  <a:pt x="115074" y="14701"/>
                </a:lnTo>
                <a:lnTo>
                  <a:pt x="115200" y="13306"/>
                </a:lnTo>
                <a:lnTo>
                  <a:pt x="115325" y="11879"/>
                </a:lnTo>
                <a:lnTo>
                  <a:pt x="115450" y="10443"/>
                </a:lnTo>
                <a:lnTo>
                  <a:pt x="115574" y="9020"/>
                </a:lnTo>
                <a:lnTo>
                  <a:pt x="115694" y="7633"/>
                </a:lnTo>
                <a:lnTo>
                  <a:pt x="115811" y="6304"/>
                </a:lnTo>
                <a:lnTo>
                  <a:pt x="115923" y="5055"/>
                </a:lnTo>
                <a:lnTo>
                  <a:pt x="116129" y="2886"/>
                </a:lnTo>
                <a:lnTo>
                  <a:pt x="116304" y="1304"/>
                </a:lnTo>
                <a:lnTo>
                  <a:pt x="116492" y="421"/>
                </a:lnTo>
                <a:lnTo>
                  <a:pt x="116702" y="32"/>
                </a:lnTo>
                <a:lnTo>
                  <a:pt x="116964" y="0"/>
                </a:lnTo>
                <a:lnTo>
                  <a:pt x="117351" y="173"/>
                </a:lnTo>
                <a:lnTo>
                  <a:pt x="117936" y="402"/>
                </a:lnTo>
                <a:lnTo>
                  <a:pt x="118792" y="535"/>
                </a:lnTo>
                <a:lnTo>
                  <a:pt x="119991" y="421"/>
                </a:lnTo>
                <a:lnTo>
                  <a:pt x="119992" y="2153"/>
                </a:lnTo>
                <a:lnTo>
                  <a:pt x="119993" y="3852"/>
                </a:lnTo>
                <a:lnTo>
                  <a:pt x="119993" y="5519"/>
                </a:lnTo>
                <a:lnTo>
                  <a:pt x="119994" y="7154"/>
                </a:lnTo>
                <a:lnTo>
                  <a:pt x="119994" y="8758"/>
                </a:lnTo>
                <a:lnTo>
                  <a:pt x="119995" y="10331"/>
                </a:lnTo>
                <a:lnTo>
                  <a:pt x="119995" y="11872"/>
                </a:lnTo>
                <a:lnTo>
                  <a:pt x="119995" y="13383"/>
                </a:lnTo>
                <a:lnTo>
                  <a:pt x="119995" y="14864"/>
                </a:lnTo>
                <a:lnTo>
                  <a:pt x="119995" y="16316"/>
                </a:lnTo>
                <a:lnTo>
                  <a:pt x="119995" y="17737"/>
                </a:lnTo>
                <a:lnTo>
                  <a:pt x="119994" y="19130"/>
                </a:lnTo>
                <a:lnTo>
                  <a:pt x="119994" y="20493"/>
                </a:lnTo>
                <a:lnTo>
                  <a:pt x="119994" y="21828"/>
                </a:lnTo>
                <a:lnTo>
                  <a:pt x="119993" y="23135"/>
                </a:lnTo>
                <a:lnTo>
                  <a:pt x="119992" y="24414"/>
                </a:lnTo>
                <a:lnTo>
                  <a:pt x="119992" y="25665"/>
                </a:lnTo>
                <a:lnTo>
                  <a:pt x="119991" y="26889"/>
                </a:lnTo>
                <a:lnTo>
                  <a:pt x="119990" y="28086"/>
                </a:lnTo>
                <a:lnTo>
                  <a:pt x="119988" y="30401"/>
                </a:lnTo>
                <a:lnTo>
                  <a:pt x="119985" y="32613"/>
                </a:lnTo>
                <a:lnTo>
                  <a:pt x="119983" y="34723"/>
                </a:lnTo>
                <a:lnTo>
                  <a:pt x="119979" y="36735"/>
                </a:lnTo>
                <a:lnTo>
                  <a:pt x="119976" y="38651"/>
                </a:lnTo>
                <a:lnTo>
                  <a:pt x="119973" y="40474"/>
                </a:lnTo>
                <a:lnTo>
                  <a:pt x="119969" y="42206"/>
                </a:lnTo>
                <a:lnTo>
                  <a:pt x="119965" y="43850"/>
                </a:lnTo>
                <a:lnTo>
                  <a:pt x="119960" y="45409"/>
                </a:lnTo>
                <a:lnTo>
                  <a:pt x="119956" y="46886"/>
                </a:lnTo>
                <a:lnTo>
                  <a:pt x="119951" y="48282"/>
                </a:lnTo>
                <a:lnTo>
                  <a:pt x="119946" y="49601"/>
                </a:lnTo>
                <a:lnTo>
                  <a:pt x="119941" y="50845"/>
                </a:lnTo>
                <a:lnTo>
                  <a:pt x="119933" y="52577"/>
                </a:lnTo>
                <a:lnTo>
                  <a:pt x="119924" y="54155"/>
                </a:lnTo>
                <a:lnTo>
                  <a:pt x="119915" y="55589"/>
                </a:lnTo>
                <a:lnTo>
                  <a:pt x="119906" y="56887"/>
                </a:lnTo>
                <a:lnTo>
                  <a:pt x="119894" y="58421"/>
                </a:lnTo>
                <a:lnTo>
                  <a:pt x="119881" y="59751"/>
                </a:lnTo>
                <a:lnTo>
                  <a:pt x="119864" y="61158"/>
                </a:lnTo>
                <a:lnTo>
                  <a:pt x="119844" y="62525"/>
                </a:lnTo>
                <a:lnTo>
                  <a:pt x="119821" y="63767"/>
                </a:lnTo>
                <a:lnTo>
                  <a:pt x="119792" y="64978"/>
                </a:lnTo>
                <a:lnTo>
                  <a:pt x="119777" y="65545"/>
                </a:lnTo>
                <a:lnTo>
                  <a:pt x="119774" y="65654"/>
                </a:lnTo>
                <a:lnTo>
                  <a:pt x="119744" y="66884"/>
                </a:lnTo>
                <a:lnTo>
                  <a:pt x="119724" y="68137"/>
                </a:lnTo>
                <a:lnTo>
                  <a:pt x="119711" y="69432"/>
                </a:lnTo>
                <a:lnTo>
                  <a:pt x="119703" y="70857"/>
                </a:lnTo>
                <a:lnTo>
                  <a:pt x="119699" y="72323"/>
                </a:lnTo>
                <a:lnTo>
                  <a:pt x="119698" y="73706"/>
                </a:lnTo>
                <a:lnTo>
                  <a:pt x="119697" y="74881"/>
                </a:lnTo>
                <a:lnTo>
                  <a:pt x="119697" y="75300"/>
                </a:lnTo>
                <a:lnTo>
                  <a:pt x="119698" y="76646"/>
                </a:lnTo>
                <a:lnTo>
                  <a:pt x="119700" y="78131"/>
                </a:lnTo>
                <a:lnTo>
                  <a:pt x="119703" y="79764"/>
                </a:lnTo>
                <a:lnTo>
                  <a:pt x="119705" y="80939"/>
                </a:lnTo>
                <a:lnTo>
                  <a:pt x="119708" y="82186"/>
                </a:lnTo>
                <a:lnTo>
                  <a:pt x="119712" y="83508"/>
                </a:lnTo>
                <a:lnTo>
                  <a:pt x="119716" y="84908"/>
                </a:lnTo>
                <a:lnTo>
                  <a:pt x="119720" y="86388"/>
                </a:lnTo>
                <a:lnTo>
                  <a:pt x="119725" y="87950"/>
                </a:lnTo>
                <a:lnTo>
                  <a:pt x="119731" y="89599"/>
                </a:lnTo>
                <a:lnTo>
                  <a:pt x="119737" y="91335"/>
                </a:lnTo>
                <a:lnTo>
                  <a:pt x="119743" y="93161"/>
                </a:lnTo>
                <a:lnTo>
                  <a:pt x="119750" y="95082"/>
                </a:lnTo>
                <a:lnTo>
                  <a:pt x="119758" y="97098"/>
                </a:lnTo>
                <a:lnTo>
                  <a:pt x="119766" y="99212"/>
                </a:lnTo>
                <a:lnTo>
                  <a:pt x="119775" y="101428"/>
                </a:lnTo>
                <a:lnTo>
                  <a:pt x="119785" y="103747"/>
                </a:lnTo>
                <a:lnTo>
                  <a:pt x="119790" y="104947"/>
                </a:lnTo>
                <a:lnTo>
                  <a:pt x="119795" y="106173"/>
                </a:lnTo>
                <a:lnTo>
                  <a:pt x="119800" y="107427"/>
                </a:lnTo>
                <a:lnTo>
                  <a:pt x="119806" y="108708"/>
                </a:lnTo>
                <a:lnTo>
                  <a:pt x="119811" y="110017"/>
                </a:lnTo>
                <a:lnTo>
                  <a:pt x="119817" y="111355"/>
                </a:lnTo>
                <a:lnTo>
                  <a:pt x="119823" y="112721"/>
                </a:lnTo>
                <a:lnTo>
                  <a:pt x="119829" y="114116"/>
                </a:lnTo>
                <a:lnTo>
                  <a:pt x="119836" y="115540"/>
                </a:lnTo>
                <a:lnTo>
                  <a:pt x="119842" y="116993"/>
                </a:lnTo>
                <a:lnTo>
                  <a:pt x="119849" y="118477"/>
                </a:lnTo>
                <a:lnTo>
                  <a:pt x="119856" y="119991"/>
                </a:lnTo>
                <a:lnTo>
                  <a:pt x="0" y="119991"/>
                </a:lnTo>
                <a:close/>
              </a:path>
            </a:pathLst>
          </a:custGeom>
          <a:noFill/>
          <a:ln cap="flat" cmpd="sng" w="9525">
            <a:solidFill>
              <a:srgbClr val="000000"/>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32" name="Shape 732"/>
          <p:cNvSpPr/>
          <p:nvPr/>
        </p:nvSpPr>
        <p:spPr>
          <a:xfrm>
            <a:off x="1266444" y="5210555"/>
            <a:ext cx="7510271" cy="298702"/>
          </a:xfrm>
          <a:prstGeom prst="rect">
            <a:avLst/>
          </a:prstGeom>
          <a:blipFill rotWithShape="1">
            <a:blip r:embed="rId4">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33" name="Shape 733"/>
          <p:cNvSpPr/>
          <p:nvPr/>
        </p:nvSpPr>
        <p:spPr>
          <a:xfrm>
            <a:off x="1314450" y="5234303"/>
            <a:ext cx="7415529" cy="204470"/>
          </a:xfrm>
          <a:custGeom>
            <a:pathLst>
              <a:path extrusionOk="0" h="120000" w="120000">
                <a:moveTo>
                  <a:pt x="58955" y="48000"/>
                </a:moveTo>
                <a:lnTo>
                  <a:pt x="58569" y="60000"/>
                </a:lnTo>
                <a:lnTo>
                  <a:pt x="46701" y="60000"/>
                </a:lnTo>
                <a:lnTo>
                  <a:pt x="37685" y="69018"/>
                </a:lnTo>
                <a:lnTo>
                  <a:pt x="36914" y="81018"/>
                </a:lnTo>
                <a:lnTo>
                  <a:pt x="28977" y="81018"/>
                </a:lnTo>
                <a:lnTo>
                  <a:pt x="28669" y="90037"/>
                </a:lnTo>
                <a:lnTo>
                  <a:pt x="16876" y="93018"/>
                </a:lnTo>
                <a:lnTo>
                  <a:pt x="16568" y="105018"/>
                </a:lnTo>
                <a:lnTo>
                  <a:pt x="7936" y="108000"/>
                </a:lnTo>
                <a:lnTo>
                  <a:pt x="0" y="120000"/>
                </a:lnTo>
                <a:lnTo>
                  <a:pt x="119991" y="117018"/>
                </a:lnTo>
                <a:lnTo>
                  <a:pt x="119994" y="54037"/>
                </a:lnTo>
                <a:lnTo>
                  <a:pt x="67279" y="54037"/>
                </a:lnTo>
                <a:lnTo>
                  <a:pt x="58955" y="48000"/>
                </a:lnTo>
                <a:close/>
              </a:path>
              <a:path extrusionOk="0" h="120000" w="120000">
                <a:moveTo>
                  <a:pt x="73674" y="21018"/>
                </a:moveTo>
                <a:lnTo>
                  <a:pt x="73520" y="38981"/>
                </a:lnTo>
                <a:lnTo>
                  <a:pt x="67355" y="38981"/>
                </a:lnTo>
                <a:lnTo>
                  <a:pt x="67279" y="54037"/>
                </a:lnTo>
                <a:lnTo>
                  <a:pt x="119994" y="54037"/>
                </a:lnTo>
                <a:lnTo>
                  <a:pt x="119995" y="30037"/>
                </a:lnTo>
                <a:lnTo>
                  <a:pt x="82460" y="30037"/>
                </a:lnTo>
                <a:lnTo>
                  <a:pt x="73674" y="21018"/>
                </a:lnTo>
                <a:close/>
              </a:path>
              <a:path extrusionOk="0" h="120000" w="120000">
                <a:moveTo>
                  <a:pt x="85465" y="12000"/>
                </a:moveTo>
                <a:lnTo>
                  <a:pt x="82768" y="15055"/>
                </a:lnTo>
                <a:lnTo>
                  <a:pt x="82460" y="30037"/>
                </a:lnTo>
                <a:lnTo>
                  <a:pt x="85697" y="30037"/>
                </a:lnTo>
                <a:lnTo>
                  <a:pt x="85465" y="12000"/>
                </a:lnTo>
                <a:close/>
              </a:path>
              <a:path extrusionOk="0" h="120000" w="120000">
                <a:moveTo>
                  <a:pt x="91554" y="15055"/>
                </a:moveTo>
                <a:lnTo>
                  <a:pt x="91400" y="26981"/>
                </a:lnTo>
                <a:lnTo>
                  <a:pt x="85697" y="30037"/>
                </a:lnTo>
                <a:lnTo>
                  <a:pt x="119995" y="30037"/>
                </a:lnTo>
                <a:lnTo>
                  <a:pt x="119995" y="18037"/>
                </a:lnTo>
                <a:lnTo>
                  <a:pt x="97179" y="18037"/>
                </a:lnTo>
                <a:lnTo>
                  <a:pt x="91554" y="15055"/>
                </a:lnTo>
                <a:close/>
              </a:path>
              <a:path extrusionOk="0" h="120000" w="120000">
                <a:moveTo>
                  <a:pt x="103345" y="0"/>
                </a:moveTo>
                <a:lnTo>
                  <a:pt x="97333" y="6037"/>
                </a:lnTo>
                <a:lnTo>
                  <a:pt x="97179" y="18037"/>
                </a:lnTo>
                <a:lnTo>
                  <a:pt x="119995" y="18037"/>
                </a:lnTo>
                <a:lnTo>
                  <a:pt x="119995" y="8049"/>
                </a:lnTo>
                <a:lnTo>
                  <a:pt x="118526" y="6037"/>
                </a:lnTo>
                <a:lnTo>
                  <a:pt x="10334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34" name="Shape 734"/>
          <p:cNvSpPr/>
          <p:nvPr/>
        </p:nvSpPr>
        <p:spPr>
          <a:xfrm>
            <a:off x="1314450" y="5234303"/>
            <a:ext cx="7415529" cy="204470"/>
          </a:xfrm>
          <a:custGeom>
            <a:pathLst>
              <a:path extrusionOk="0" h="120000" w="120000">
                <a:moveTo>
                  <a:pt x="0" y="120000"/>
                </a:moveTo>
                <a:lnTo>
                  <a:pt x="119991" y="117018"/>
                </a:lnTo>
                <a:lnTo>
                  <a:pt x="119995" y="8049"/>
                </a:lnTo>
                <a:lnTo>
                  <a:pt x="118526" y="6037"/>
                </a:lnTo>
                <a:lnTo>
                  <a:pt x="103345" y="0"/>
                </a:lnTo>
                <a:lnTo>
                  <a:pt x="97333" y="6037"/>
                </a:lnTo>
                <a:lnTo>
                  <a:pt x="97179" y="18037"/>
                </a:lnTo>
                <a:lnTo>
                  <a:pt x="91554" y="15055"/>
                </a:lnTo>
                <a:lnTo>
                  <a:pt x="91400" y="26981"/>
                </a:lnTo>
                <a:lnTo>
                  <a:pt x="85697" y="30037"/>
                </a:lnTo>
                <a:lnTo>
                  <a:pt x="85465" y="12000"/>
                </a:lnTo>
                <a:lnTo>
                  <a:pt x="82768" y="15055"/>
                </a:lnTo>
                <a:lnTo>
                  <a:pt x="82460" y="30037"/>
                </a:lnTo>
                <a:lnTo>
                  <a:pt x="73674" y="21018"/>
                </a:lnTo>
                <a:lnTo>
                  <a:pt x="73520" y="38981"/>
                </a:lnTo>
                <a:lnTo>
                  <a:pt x="67355" y="38981"/>
                </a:lnTo>
                <a:lnTo>
                  <a:pt x="67279" y="54037"/>
                </a:lnTo>
                <a:lnTo>
                  <a:pt x="58955" y="48000"/>
                </a:lnTo>
                <a:lnTo>
                  <a:pt x="58569" y="60000"/>
                </a:lnTo>
                <a:lnTo>
                  <a:pt x="46701" y="60000"/>
                </a:lnTo>
                <a:lnTo>
                  <a:pt x="37685" y="69018"/>
                </a:lnTo>
                <a:lnTo>
                  <a:pt x="36914" y="81018"/>
                </a:lnTo>
                <a:lnTo>
                  <a:pt x="28977" y="81018"/>
                </a:lnTo>
                <a:lnTo>
                  <a:pt x="28669" y="90037"/>
                </a:lnTo>
                <a:lnTo>
                  <a:pt x="16876" y="93018"/>
                </a:lnTo>
                <a:lnTo>
                  <a:pt x="16568" y="105018"/>
                </a:lnTo>
                <a:lnTo>
                  <a:pt x="7936" y="108000"/>
                </a:lnTo>
                <a:lnTo>
                  <a:pt x="0" y="120000"/>
                </a:lnTo>
                <a:close/>
              </a:path>
            </a:pathLst>
          </a:custGeom>
          <a:noFill/>
          <a:ln cap="flat" cmpd="sng" w="9525">
            <a:solidFill>
              <a:srgbClr val="FFFFFF"/>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35" name="Shape 735"/>
          <p:cNvSpPr/>
          <p:nvPr/>
        </p:nvSpPr>
        <p:spPr>
          <a:xfrm>
            <a:off x="457200" y="304800"/>
            <a:ext cx="954086" cy="838199"/>
          </a:xfrm>
          <a:prstGeom prst="rect">
            <a:avLst/>
          </a:prstGeom>
          <a:blipFill rotWithShape="1">
            <a:blip r:embed="rId5">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0" name="Shape 740"/>
        <p:cNvGrpSpPr/>
        <p:nvPr/>
      </p:nvGrpSpPr>
      <p:grpSpPr>
        <a:xfrm>
          <a:off x="0" y="0"/>
          <a:ext cx="0" cy="0"/>
          <a:chOff x="0" y="0"/>
          <a:chExt cx="0" cy="0"/>
        </a:xfrm>
      </p:grpSpPr>
      <p:sp>
        <p:nvSpPr>
          <p:cNvPr id="741" name="Shape 741"/>
          <p:cNvSpPr txBox="1"/>
          <p:nvPr>
            <p:ph type="title"/>
          </p:nvPr>
        </p:nvSpPr>
        <p:spPr>
          <a:xfrm>
            <a:off x="535939" y="1558670"/>
            <a:ext cx="8079739" cy="1471929"/>
          </a:xfrm>
          <a:prstGeom prst="rect">
            <a:avLst/>
          </a:prstGeom>
          <a:noFill/>
          <a:ln>
            <a:noFill/>
          </a:ln>
        </p:spPr>
        <p:txBody>
          <a:bodyPr anchorCtr="0" anchor="t" bIns="0" lIns="0" rIns="0" tIns="0">
            <a:noAutofit/>
          </a:bodyPr>
          <a:lstStyle/>
          <a:p>
            <a:pPr indent="0" lvl="0" marL="12700" marR="5080" rtl="0" algn="l">
              <a:lnSpc>
                <a:spcPct val="100000"/>
              </a:lnSpc>
              <a:spcBef>
                <a:spcPts val="0"/>
              </a:spcBef>
              <a:buSzPct val="25000"/>
              <a:buNone/>
            </a:pPr>
            <a:r>
              <a:rPr b="0" i="0" lang="en-US" sz="3200" u="none" cap="none" strike="noStrike">
                <a:solidFill>
                  <a:srgbClr val="124A8E"/>
                </a:solidFill>
                <a:latin typeface="Arial"/>
                <a:ea typeface="Arial"/>
                <a:cs typeface="Arial"/>
                <a:sym typeface="Arial"/>
              </a:rPr>
              <a:t>The large increase in health care costs has  created hardships, and sometimes disasters,  for individuals and families</a:t>
            </a:r>
          </a:p>
        </p:txBody>
      </p:sp>
      <p:sp>
        <p:nvSpPr>
          <p:cNvPr id="742" name="Shape 742"/>
          <p:cNvSpPr/>
          <p:nvPr/>
        </p:nvSpPr>
        <p:spPr>
          <a:xfrm>
            <a:off x="457200" y="304800"/>
            <a:ext cx="954086" cy="838199"/>
          </a:xfrm>
          <a:prstGeom prst="rect">
            <a:avLst/>
          </a:prstGeom>
          <a:blipFill rotWithShape="1">
            <a:blip r:embed="rId3">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43" name="Shape 743"/>
          <p:cNvSpPr txBox="1"/>
          <p:nvPr/>
        </p:nvSpPr>
        <p:spPr>
          <a:xfrm>
            <a:off x="840738" y="3923157"/>
            <a:ext cx="2894965" cy="1289685"/>
          </a:xfrm>
          <a:prstGeom prst="rect">
            <a:avLst/>
          </a:prstGeom>
          <a:noFill/>
          <a:ln>
            <a:noFill/>
          </a:ln>
        </p:spPr>
        <p:txBody>
          <a:bodyPr anchorCtr="0" anchor="t" bIns="0" lIns="0" rIns="0" tIns="0">
            <a:noAutofit/>
          </a:bodyPr>
          <a:lstStyle/>
          <a:p>
            <a:pPr indent="0" lvl="0" marL="12700" marR="5080" rtl="0" algn="l">
              <a:spcBef>
                <a:spcPts val="0"/>
              </a:spcBef>
              <a:buSzPct val="25000"/>
              <a:buNone/>
            </a:pPr>
            <a:r>
              <a:rPr b="1" lang="en-US" sz="2800">
                <a:solidFill>
                  <a:srgbClr val="EE3D42"/>
                </a:solidFill>
                <a:latin typeface="Arial"/>
                <a:ea typeface="Arial"/>
                <a:cs typeface="Arial"/>
                <a:sym typeface="Arial"/>
              </a:rPr>
              <a:t>Due to lack of  affordable health  care, each year</a:t>
            </a:r>
          </a:p>
        </p:txBody>
      </p:sp>
      <p:sp>
        <p:nvSpPr>
          <p:cNvPr id="744" name="Shape 744"/>
          <p:cNvSpPr txBox="1"/>
          <p:nvPr/>
        </p:nvSpPr>
        <p:spPr>
          <a:xfrm>
            <a:off x="4804028" y="3871085"/>
            <a:ext cx="3309619" cy="2287805"/>
          </a:xfrm>
          <a:prstGeom prst="rect">
            <a:avLst/>
          </a:prstGeom>
          <a:noFill/>
          <a:ln>
            <a:noFill/>
          </a:ln>
        </p:spPr>
        <p:txBody>
          <a:bodyPr anchorCtr="0" anchor="t" bIns="0" lIns="0" rIns="0" tIns="0">
            <a:noAutofit/>
          </a:bodyPr>
          <a:lstStyle/>
          <a:p>
            <a:pPr indent="0" lvl="0" marL="12700" marR="0" rtl="0" algn="l">
              <a:spcBef>
                <a:spcPts val="0"/>
              </a:spcBef>
              <a:buSzPct val="25000"/>
              <a:buNone/>
            </a:pPr>
            <a:r>
              <a:rPr b="1" lang="en-US" sz="2800">
                <a:solidFill>
                  <a:srgbClr val="124A8E"/>
                </a:solidFill>
                <a:latin typeface="Arial"/>
                <a:ea typeface="Arial"/>
                <a:cs typeface="Arial"/>
                <a:sym typeface="Arial"/>
              </a:rPr>
              <a:t>600 Oregonians die</a:t>
            </a:r>
          </a:p>
          <a:p>
            <a:pPr indent="0" lvl="0" marL="0" marR="0" rtl="0" algn="l">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9525" lvl="0" marL="60325" marR="0" rtl="0" algn="l">
              <a:spcBef>
                <a:spcPts val="2195"/>
              </a:spcBef>
              <a:spcAft>
                <a:spcPts val="0"/>
              </a:spcAft>
              <a:buSzPct val="25000"/>
              <a:buNone/>
            </a:pPr>
            <a:r>
              <a:rPr b="1" lang="en-US" sz="2800">
                <a:solidFill>
                  <a:srgbClr val="124A8E"/>
                </a:solidFill>
                <a:latin typeface="Arial"/>
                <a:ea typeface="Arial"/>
                <a:cs typeface="Arial"/>
                <a:sym typeface="Arial"/>
              </a:rPr>
              <a:t>8,000 go bankrupt</a:t>
            </a:r>
          </a:p>
          <a:p>
            <a:pPr indent="-9525" lvl="0" marL="60325" marR="0" rtl="0" algn="l">
              <a:spcBef>
                <a:spcPts val="2195"/>
              </a:spcBef>
              <a:buNone/>
            </a:pPr>
            <a:r>
              <a:t/>
            </a:r>
            <a:endParaRPr sz="2800">
              <a:solidFill>
                <a:srgbClr val="000000"/>
              </a:solidFill>
              <a:latin typeface="Arial"/>
              <a:ea typeface="Arial"/>
              <a:cs typeface="Arial"/>
              <a:sym typeface="Arial"/>
            </a:endParaRPr>
          </a:p>
        </p:txBody>
      </p:sp>
      <p:sp>
        <p:nvSpPr>
          <p:cNvPr id="745" name="Shape 745"/>
          <p:cNvSpPr/>
          <p:nvPr/>
        </p:nvSpPr>
        <p:spPr>
          <a:xfrm>
            <a:off x="3810000" y="4064000"/>
            <a:ext cx="914400" cy="427355"/>
          </a:xfrm>
          <a:custGeom>
            <a:pathLst>
              <a:path extrusionOk="0" h="120000" w="120000">
                <a:moveTo>
                  <a:pt x="0" y="119893"/>
                </a:moveTo>
                <a:lnTo>
                  <a:pt x="120000" y="0"/>
                </a:lnTo>
              </a:path>
            </a:pathLst>
          </a:custGeom>
          <a:noFill/>
          <a:ln cap="flat" cmpd="sng" w="38100">
            <a:solidFill>
              <a:srgbClr val="EE3D42"/>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46" name="Shape 746"/>
          <p:cNvSpPr/>
          <p:nvPr/>
        </p:nvSpPr>
        <p:spPr>
          <a:xfrm>
            <a:off x="3810000" y="4719573"/>
            <a:ext cx="914400" cy="457200"/>
          </a:xfrm>
          <a:custGeom>
            <a:pathLst>
              <a:path extrusionOk="0" h="120000" w="120000">
                <a:moveTo>
                  <a:pt x="0" y="0"/>
                </a:moveTo>
                <a:lnTo>
                  <a:pt x="120000" y="120000"/>
                </a:lnTo>
              </a:path>
            </a:pathLst>
          </a:custGeom>
          <a:noFill/>
          <a:ln cap="flat" cmpd="sng" w="38100">
            <a:solidFill>
              <a:srgbClr val="EE3D42"/>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1" name="Shape 751"/>
        <p:cNvGrpSpPr/>
        <p:nvPr/>
      </p:nvGrpSpPr>
      <p:grpSpPr>
        <a:xfrm>
          <a:off x="0" y="0"/>
          <a:ext cx="0" cy="0"/>
          <a:chOff x="0" y="0"/>
          <a:chExt cx="0" cy="0"/>
        </a:xfrm>
      </p:grpSpPr>
      <p:sp>
        <p:nvSpPr>
          <p:cNvPr id="752" name="Shape 752"/>
          <p:cNvSpPr/>
          <p:nvPr/>
        </p:nvSpPr>
        <p:spPr>
          <a:xfrm>
            <a:off x="457200" y="304800"/>
            <a:ext cx="954086" cy="838199"/>
          </a:xfrm>
          <a:prstGeom prst="rect">
            <a:avLst/>
          </a:prstGeom>
          <a:blipFill rotWithShape="1">
            <a:blip r:embed="rId3">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53" name="Shape 753"/>
          <p:cNvSpPr txBox="1"/>
          <p:nvPr>
            <p:ph type="title"/>
          </p:nvPr>
        </p:nvSpPr>
        <p:spPr>
          <a:xfrm>
            <a:off x="2271141" y="204851"/>
            <a:ext cx="5894069" cy="1105535"/>
          </a:xfrm>
          <a:prstGeom prst="rect">
            <a:avLst/>
          </a:prstGeom>
          <a:noFill/>
          <a:ln>
            <a:noFill/>
          </a:ln>
        </p:spPr>
        <p:txBody>
          <a:bodyPr anchorCtr="0" anchor="t" bIns="0" lIns="0" rIns="0" tIns="0">
            <a:noAutofit/>
          </a:bodyPr>
          <a:lstStyle/>
          <a:p>
            <a:pPr indent="-942339" lvl="0" marL="942339" marR="5080" rtl="0" algn="l">
              <a:lnSpc>
                <a:spcPct val="100000"/>
              </a:lnSpc>
              <a:spcBef>
                <a:spcPts val="0"/>
              </a:spcBef>
              <a:buSzPct val="25000"/>
              <a:buNone/>
            </a:pPr>
            <a:r>
              <a:rPr b="1" i="0" lang="en-US" sz="3600" u="none" cap="none" strike="noStrike">
                <a:solidFill>
                  <a:srgbClr val="EE3D42"/>
                </a:solidFill>
                <a:latin typeface="Arial"/>
                <a:ea typeface="Arial"/>
                <a:cs typeface="Arial"/>
                <a:sym typeface="Arial"/>
              </a:rPr>
              <a:t>Households lacking assets  to pay deductibles</a:t>
            </a:r>
          </a:p>
        </p:txBody>
      </p:sp>
      <p:sp>
        <p:nvSpPr>
          <p:cNvPr id="754" name="Shape 754"/>
          <p:cNvSpPr/>
          <p:nvPr/>
        </p:nvSpPr>
        <p:spPr>
          <a:xfrm>
            <a:off x="1828800" y="1595626"/>
            <a:ext cx="6896100" cy="4282439"/>
          </a:xfrm>
          <a:custGeom>
            <a:pathLst>
              <a:path extrusionOk="0" h="120000" w="120000">
                <a:moveTo>
                  <a:pt x="0" y="120000"/>
                </a:moveTo>
                <a:lnTo>
                  <a:pt x="119999" y="120000"/>
                </a:lnTo>
                <a:lnTo>
                  <a:pt x="119999" y="0"/>
                </a:lnTo>
                <a:lnTo>
                  <a:pt x="0" y="0"/>
                </a:lnTo>
                <a:lnTo>
                  <a:pt x="0" y="120000"/>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55" name="Shape 755"/>
          <p:cNvSpPr/>
          <p:nvPr/>
        </p:nvSpPr>
        <p:spPr>
          <a:xfrm>
            <a:off x="8549639" y="5341619"/>
            <a:ext cx="17525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56" name="Shape 756"/>
          <p:cNvSpPr/>
          <p:nvPr/>
        </p:nvSpPr>
        <p:spPr>
          <a:xfrm>
            <a:off x="6825995" y="5341619"/>
            <a:ext cx="35051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57" name="Shape 757"/>
          <p:cNvSpPr/>
          <p:nvPr/>
        </p:nvSpPr>
        <p:spPr>
          <a:xfrm>
            <a:off x="5102351" y="5341619"/>
            <a:ext cx="349250" cy="0"/>
          </a:xfrm>
          <a:custGeom>
            <a:pathLst>
              <a:path extrusionOk="0" h="120000" w="120000">
                <a:moveTo>
                  <a:pt x="0" y="0"/>
                </a:moveTo>
                <a:lnTo>
                  <a:pt x="119912"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58" name="Shape 758"/>
          <p:cNvSpPr/>
          <p:nvPr/>
        </p:nvSpPr>
        <p:spPr>
          <a:xfrm>
            <a:off x="3377183" y="5341619"/>
            <a:ext cx="350519" cy="0"/>
          </a:xfrm>
          <a:custGeom>
            <a:pathLst>
              <a:path extrusionOk="0" h="120000" w="120000">
                <a:moveTo>
                  <a:pt x="0" y="0"/>
                </a:moveTo>
                <a:lnTo>
                  <a:pt x="11999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59" name="Shape 759"/>
          <p:cNvSpPr/>
          <p:nvPr/>
        </p:nvSpPr>
        <p:spPr>
          <a:xfrm>
            <a:off x="1828800" y="5341619"/>
            <a:ext cx="17525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60" name="Shape 760"/>
          <p:cNvSpPr/>
          <p:nvPr/>
        </p:nvSpPr>
        <p:spPr>
          <a:xfrm>
            <a:off x="6825995" y="4806696"/>
            <a:ext cx="1899285" cy="0"/>
          </a:xfrm>
          <a:custGeom>
            <a:pathLst>
              <a:path extrusionOk="0" h="120000" w="120000">
                <a:moveTo>
                  <a:pt x="0" y="0"/>
                </a:moveTo>
                <a:lnTo>
                  <a:pt x="1199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61" name="Shape 761"/>
          <p:cNvSpPr/>
          <p:nvPr/>
        </p:nvSpPr>
        <p:spPr>
          <a:xfrm>
            <a:off x="5102351" y="4806696"/>
            <a:ext cx="349250" cy="0"/>
          </a:xfrm>
          <a:custGeom>
            <a:pathLst>
              <a:path extrusionOk="0" h="120000" w="120000">
                <a:moveTo>
                  <a:pt x="0" y="0"/>
                </a:moveTo>
                <a:lnTo>
                  <a:pt x="119912"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62" name="Shape 762"/>
          <p:cNvSpPr/>
          <p:nvPr/>
        </p:nvSpPr>
        <p:spPr>
          <a:xfrm>
            <a:off x="3377183" y="4806696"/>
            <a:ext cx="350519" cy="0"/>
          </a:xfrm>
          <a:custGeom>
            <a:pathLst>
              <a:path extrusionOk="0" h="120000" w="120000">
                <a:moveTo>
                  <a:pt x="0" y="0"/>
                </a:moveTo>
                <a:lnTo>
                  <a:pt x="11999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63" name="Shape 763"/>
          <p:cNvSpPr/>
          <p:nvPr/>
        </p:nvSpPr>
        <p:spPr>
          <a:xfrm>
            <a:off x="1828800" y="4806696"/>
            <a:ext cx="17525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64" name="Shape 764"/>
          <p:cNvSpPr/>
          <p:nvPr/>
        </p:nvSpPr>
        <p:spPr>
          <a:xfrm>
            <a:off x="6825995" y="4271771"/>
            <a:ext cx="1899285" cy="0"/>
          </a:xfrm>
          <a:custGeom>
            <a:pathLst>
              <a:path extrusionOk="0" h="120000" w="120000">
                <a:moveTo>
                  <a:pt x="0" y="0"/>
                </a:moveTo>
                <a:lnTo>
                  <a:pt x="1199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65" name="Shape 765"/>
          <p:cNvSpPr/>
          <p:nvPr/>
        </p:nvSpPr>
        <p:spPr>
          <a:xfrm>
            <a:off x="5102351" y="4271771"/>
            <a:ext cx="349250" cy="0"/>
          </a:xfrm>
          <a:custGeom>
            <a:pathLst>
              <a:path extrusionOk="0" h="120000" w="120000">
                <a:moveTo>
                  <a:pt x="0" y="0"/>
                </a:moveTo>
                <a:lnTo>
                  <a:pt x="119912"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66" name="Shape 766"/>
          <p:cNvSpPr/>
          <p:nvPr/>
        </p:nvSpPr>
        <p:spPr>
          <a:xfrm>
            <a:off x="1828800" y="4271771"/>
            <a:ext cx="1899285" cy="0"/>
          </a:xfrm>
          <a:custGeom>
            <a:pathLst>
              <a:path extrusionOk="0" h="120000" w="120000">
                <a:moveTo>
                  <a:pt x="0" y="0"/>
                </a:moveTo>
                <a:lnTo>
                  <a:pt x="1199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67" name="Shape 767"/>
          <p:cNvSpPr/>
          <p:nvPr/>
        </p:nvSpPr>
        <p:spPr>
          <a:xfrm>
            <a:off x="6825995" y="3736846"/>
            <a:ext cx="1899285" cy="0"/>
          </a:xfrm>
          <a:custGeom>
            <a:pathLst>
              <a:path extrusionOk="0" h="120000" w="120000">
                <a:moveTo>
                  <a:pt x="0" y="0"/>
                </a:moveTo>
                <a:lnTo>
                  <a:pt x="1199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68" name="Shape 768"/>
          <p:cNvSpPr/>
          <p:nvPr/>
        </p:nvSpPr>
        <p:spPr>
          <a:xfrm>
            <a:off x="5102351" y="3736846"/>
            <a:ext cx="103631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69" name="Shape 769"/>
          <p:cNvSpPr/>
          <p:nvPr/>
        </p:nvSpPr>
        <p:spPr>
          <a:xfrm>
            <a:off x="1828800" y="3736846"/>
            <a:ext cx="1899285" cy="0"/>
          </a:xfrm>
          <a:custGeom>
            <a:pathLst>
              <a:path extrusionOk="0" h="120000" w="120000">
                <a:moveTo>
                  <a:pt x="0" y="0"/>
                </a:moveTo>
                <a:lnTo>
                  <a:pt x="1199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70" name="Shape 770"/>
          <p:cNvSpPr/>
          <p:nvPr/>
        </p:nvSpPr>
        <p:spPr>
          <a:xfrm>
            <a:off x="6825995" y="3201923"/>
            <a:ext cx="1899285" cy="0"/>
          </a:xfrm>
          <a:custGeom>
            <a:pathLst>
              <a:path extrusionOk="0" h="120000" w="120000">
                <a:moveTo>
                  <a:pt x="0" y="0"/>
                </a:moveTo>
                <a:lnTo>
                  <a:pt x="1199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71" name="Shape 771"/>
          <p:cNvSpPr/>
          <p:nvPr/>
        </p:nvSpPr>
        <p:spPr>
          <a:xfrm>
            <a:off x="5102351" y="3201923"/>
            <a:ext cx="103631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72" name="Shape 772"/>
          <p:cNvSpPr/>
          <p:nvPr/>
        </p:nvSpPr>
        <p:spPr>
          <a:xfrm>
            <a:off x="1828800" y="3201923"/>
            <a:ext cx="1899285" cy="0"/>
          </a:xfrm>
          <a:custGeom>
            <a:pathLst>
              <a:path extrusionOk="0" h="120000" w="120000">
                <a:moveTo>
                  <a:pt x="0" y="0"/>
                </a:moveTo>
                <a:lnTo>
                  <a:pt x="1199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73" name="Shape 773"/>
          <p:cNvSpPr/>
          <p:nvPr/>
        </p:nvSpPr>
        <p:spPr>
          <a:xfrm>
            <a:off x="5102351" y="2667000"/>
            <a:ext cx="167639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74" name="Shape 774"/>
          <p:cNvSpPr/>
          <p:nvPr/>
        </p:nvSpPr>
        <p:spPr>
          <a:xfrm>
            <a:off x="1828800" y="2667000"/>
            <a:ext cx="2586354" cy="0"/>
          </a:xfrm>
          <a:custGeom>
            <a:pathLst>
              <a:path extrusionOk="0" h="120000" w="120000">
                <a:moveTo>
                  <a:pt x="0" y="0"/>
                </a:moveTo>
                <a:lnTo>
                  <a:pt x="119994"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75" name="Shape 775"/>
          <p:cNvSpPr/>
          <p:nvPr/>
        </p:nvSpPr>
        <p:spPr>
          <a:xfrm>
            <a:off x="1828800" y="2130550"/>
            <a:ext cx="4950459" cy="0"/>
          </a:xfrm>
          <a:custGeom>
            <a:pathLst>
              <a:path extrusionOk="0" h="120000" w="120000">
                <a:moveTo>
                  <a:pt x="0" y="0"/>
                </a:moveTo>
                <a:lnTo>
                  <a:pt x="11998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76" name="Shape 776"/>
          <p:cNvSpPr/>
          <p:nvPr/>
        </p:nvSpPr>
        <p:spPr>
          <a:xfrm>
            <a:off x="1828800" y="1595626"/>
            <a:ext cx="6896100" cy="0"/>
          </a:xfrm>
          <a:custGeom>
            <a:pathLst>
              <a:path extrusionOk="0" h="120000" w="120000">
                <a:moveTo>
                  <a:pt x="0" y="0"/>
                </a:moveTo>
                <a:lnTo>
                  <a:pt x="11999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77" name="Shape 777"/>
          <p:cNvSpPr/>
          <p:nvPr/>
        </p:nvSpPr>
        <p:spPr>
          <a:xfrm>
            <a:off x="2004059" y="4593335"/>
            <a:ext cx="687704" cy="1285239"/>
          </a:xfrm>
          <a:custGeom>
            <a:pathLst>
              <a:path extrusionOk="0" h="120000" w="120000">
                <a:moveTo>
                  <a:pt x="119933" y="0"/>
                </a:moveTo>
                <a:lnTo>
                  <a:pt x="0" y="0"/>
                </a:lnTo>
                <a:lnTo>
                  <a:pt x="0" y="119952"/>
                </a:lnTo>
                <a:lnTo>
                  <a:pt x="119933" y="119952"/>
                </a:lnTo>
                <a:lnTo>
                  <a:pt x="119933"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78" name="Shape 778"/>
          <p:cNvSpPr/>
          <p:nvPr/>
        </p:nvSpPr>
        <p:spPr>
          <a:xfrm>
            <a:off x="3727703" y="2933700"/>
            <a:ext cx="687704" cy="2944495"/>
          </a:xfrm>
          <a:custGeom>
            <a:pathLst>
              <a:path extrusionOk="0" h="120000" w="120000">
                <a:moveTo>
                  <a:pt x="119933" y="0"/>
                </a:moveTo>
                <a:lnTo>
                  <a:pt x="0" y="0"/>
                </a:lnTo>
                <a:lnTo>
                  <a:pt x="0" y="119994"/>
                </a:lnTo>
                <a:lnTo>
                  <a:pt x="119933" y="119994"/>
                </a:lnTo>
                <a:lnTo>
                  <a:pt x="119933"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79" name="Shape 779"/>
          <p:cNvSpPr/>
          <p:nvPr/>
        </p:nvSpPr>
        <p:spPr>
          <a:xfrm>
            <a:off x="5451346" y="4005071"/>
            <a:ext cx="687704" cy="1873249"/>
          </a:xfrm>
          <a:custGeom>
            <a:pathLst>
              <a:path extrusionOk="0" h="120000" w="120000">
                <a:moveTo>
                  <a:pt x="119933" y="0"/>
                </a:moveTo>
                <a:lnTo>
                  <a:pt x="0" y="0"/>
                </a:lnTo>
                <a:lnTo>
                  <a:pt x="0" y="119983"/>
                </a:lnTo>
                <a:lnTo>
                  <a:pt x="119933" y="119983"/>
                </a:lnTo>
                <a:lnTo>
                  <a:pt x="119933"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80" name="Shape 780"/>
          <p:cNvSpPr/>
          <p:nvPr/>
        </p:nvSpPr>
        <p:spPr>
          <a:xfrm>
            <a:off x="7176515" y="5288278"/>
            <a:ext cx="685799" cy="589914"/>
          </a:xfrm>
          <a:custGeom>
            <a:pathLst>
              <a:path extrusionOk="0" h="120000" w="120000">
                <a:moveTo>
                  <a:pt x="119999" y="0"/>
                </a:moveTo>
                <a:lnTo>
                  <a:pt x="0" y="0"/>
                </a:lnTo>
                <a:lnTo>
                  <a:pt x="0" y="119974"/>
                </a:lnTo>
                <a:lnTo>
                  <a:pt x="119999" y="119974"/>
                </a:lnTo>
                <a:lnTo>
                  <a:pt x="119999"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81" name="Shape 781"/>
          <p:cNvSpPr/>
          <p:nvPr/>
        </p:nvSpPr>
        <p:spPr>
          <a:xfrm>
            <a:off x="2691383" y="4539996"/>
            <a:ext cx="685799" cy="1338580"/>
          </a:xfrm>
          <a:custGeom>
            <a:pathLst>
              <a:path extrusionOk="0" h="120000" w="120000">
                <a:moveTo>
                  <a:pt x="119999" y="0"/>
                </a:moveTo>
                <a:lnTo>
                  <a:pt x="0" y="0"/>
                </a:lnTo>
                <a:lnTo>
                  <a:pt x="0" y="119954"/>
                </a:lnTo>
                <a:lnTo>
                  <a:pt x="119999" y="119954"/>
                </a:lnTo>
                <a:lnTo>
                  <a:pt x="119999" y="0"/>
                </a:lnTo>
                <a:close/>
              </a:path>
            </a:pathLst>
          </a:custGeom>
          <a:solidFill>
            <a:srgbClr val="99CC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82" name="Shape 782"/>
          <p:cNvSpPr/>
          <p:nvPr/>
        </p:nvSpPr>
        <p:spPr>
          <a:xfrm>
            <a:off x="4415028" y="2238755"/>
            <a:ext cx="687704" cy="3639819"/>
          </a:xfrm>
          <a:custGeom>
            <a:pathLst>
              <a:path extrusionOk="0" h="120000" w="120000">
                <a:moveTo>
                  <a:pt x="119933" y="0"/>
                </a:moveTo>
                <a:lnTo>
                  <a:pt x="0" y="0"/>
                </a:lnTo>
                <a:lnTo>
                  <a:pt x="0" y="119983"/>
                </a:lnTo>
                <a:lnTo>
                  <a:pt x="119933" y="119983"/>
                </a:lnTo>
                <a:lnTo>
                  <a:pt x="119933" y="0"/>
                </a:lnTo>
                <a:close/>
              </a:path>
            </a:pathLst>
          </a:custGeom>
          <a:solidFill>
            <a:srgbClr val="99CC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83" name="Shape 783"/>
          <p:cNvSpPr/>
          <p:nvPr/>
        </p:nvSpPr>
        <p:spPr>
          <a:xfrm>
            <a:off x="6138671" y="3148583"/>
            <a:ext cx="687704" cy="2729865"/>
          </a:xfrm>
          <a:custGeom>
            <a:pathLst>
              <a:path extrusionOk="0" h="120000" w="120000">
                <a:moveTo>
                  <a:pt x="119933" y="0"/>
                </a:moveTo>
                <a:lnTo>
                  <a:pt x="0" y="0"/>
                </a:lnTo>
                <a:lnTo>
                  <a:pt x="0" y="119983"/>
                </a:lnTo>
                <a:lnTo>
                  <a:pt x="119933" y="119983"/>
                </a:lnTo>
                <a:lnTo>
                  <a:pt x="119933" y="0"/>
                </a:lnTo>
                <a:close/>
              </a:path>
            </a:pathLst>
          </a:custGeom>
          <a:solidFill>
            <a:srgbClr val="99CC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84" name="Shape 784"/>
          <p:cNvSpPr/>
          <p:nvPr/>
        </p:nvSpPr>
        <p:spPr>
          <a:xfrm>
            <a:off x="7862315" y="4860035"/>
            <a:ext cx="687704" cy="1018539"/>
          </a:xfrm>
          <a:custGeom>
            <a:pathLst>
              <a:path extrusionOk="0" h="120000" w="120000">
                <a:moveTo>
                  <a:pt x="119933" y="0"/>
                </a:moveTo>
                <a:lnTo>
                  <a:pt x="0" y="0"/>
                </a:lnTo>
                <a:lnTo>
                  <a:pt x="0" y="119940"/>
                </a:lnTo>
                <a:lnTo>
                  <a:pt x="119933" y="119940"/>
                </a:lnTo>
                <a:lnTo>
                  <a:pt x="119933" y="0"/>
                </a:lnTo>
                <a:close/>
              </a:path>
            </a:pathLst>
          </a:custGeom>
          <a:solidFill>
            <a:srgbClr val="99CC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85" name="Shape 785"/>
          <p:cNvSpPr/>
          <p:nvPr/>
        </p:nvSpPr>
        <p:spPr>
          <a:xfrm>
            <a:off x="1828800" y="1595626"/>
            <a:ext cx="0" cy="4282439"/>
          </a:xfrm>
          <a:custGeom>
            <a:pathLst>
              <a:path extrusionOk="0" h="120000" w="120000">
                <a:moveTo>
                  <a:pt x="0" y="120000"/>
                </a:moveTo>
                <a:lnTo>
                  <a:pt x="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86" name="Shape 786"/>
          <p:cNvSpPr/>
          <p:nvPr/>
        </p:nvSpPr>
        <p:spPr>
          <a:xfrm>
            <a:off x="1760219" y="5878067"/>
            <a:ext cx="6857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87" name="Shape 787"/>
          <p:cNvSpPr/>
          <p:nvPr/>
        </p:nvSpPr>
        <p:spPr>
          <a:xfrm>
            <a:off x="1760219" y="5341619"/>
            <a:ext cx="6857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88" name="Shape 788"/>
          <p:cNvSpPr/>
          <p:nvPr/>
        </p:nvSpPr>
        <p:spPr>
          <a:xfrm>
            <a:off x="1760219" y="4806696"/>
            <a:ext cx="6857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89" name="Shape 789"/>
          <p:cNvSpPr/>
          <p:nvPr/>
        </p:nvSpPr>
        <p:spPr>
          <a:xfrm>
            <a:off x="1760219" y="4271771"/>
            <a:ext cx="6857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90" name="Shape 790"/>
          <p:cNvSpPr/>
          <p:nvPr/>
        </p:nvSpPr>
        <p:spPr>
          <a:xfrm>
            <a:off x="1760219" y="3736846"/>
            <a:ext cx="6857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91" name="Shape 791"/>
          <p:cNvSpPr/>
          <p:nvPr/>
        </p:nvSpPr>
        <p:spPr>
          <a:xfrm>
            <a:off x="1760219" y="3201923"/>
            <a:ext cx="6857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92" name="Shape 792"/>
          <p:cNvSpPr/>
          <p:nvPr/>
        </p:nvSpPr>
        <p:spPr>
          <a:xfrm>
            <a:off x="1760219" y="2667000"/>
            <a:ext cx="6857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93" name="Shape 793"/>
          <p:cNvSpPr/>
          <p:nvPr/>
        </p:nvSpPr>
        <p:spPr>
          <a:xfrm>
            <a:off x="1760219" y="2130550"/>
            <a:ext cx="6857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94" name="Shape 794"/>
          <p:cNvSpPr/>
          <p:nvPr/>
        </p:nvSpPr>
        <p:spPr>
          <a:xfrm>
            <a:off x="1760219" y="1595626"/>
            <a:ext cx="6857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95" name="Shape 795"/>
          <p:cNvSpPr/>
          <p:nvPr/>
        </p:nvSpPr>
        <p:spPr>
          <a:xfrm>
            <a:off x="1828800" y="5878067"/>
            <a:ext cx="6896100" cy="0"/>
          </a:xfrm>
          <a:custGeom>
            <a:pathLst>
              <a:path extrusionOk="0" h="120000" w="120000">
                <a:moveTo>
                  <a:pt x="0" y="0"/>
                </a:moveTo>
                <a:lnTo>
                  <a:pt x="11999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96" name="Shape 796"/>
          <p:cNvSpPr/>
          <p:nvPr/>
        </p:nvSpPr>
        <p:spPr>
          <a:xfrm>
            <a:off x="1828800" y="5878067"/>
            <a:ext cx="0" cy="60960"/>
          </a:xfrm>
          <a:custGeom>
            <a:pathLst>
              <a:path extrusionOk="0" h="120000" w="120000">
                <a:moveTo>
                  <a:pt x="0" y="0"/>
                </a:moveTo>
                <a:lnTo>
                  <a:pt x="0" y="11999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97" name="Shape 797"/>
          <p:cNvSpPr/>
          <p:nvPr/>
        </p:nvSpPr>
        <p:spPr>
          <a:xfrm>
            <a:off x="3552444" y="5878067"/>
            <a:ext cx="0" cy="60960"/>
          </a:xfrm>
          <a:custGeom>
            <a:pathLst>
              <a:path extrusionOk="0" h="120000" w="120000">
                <a:moveTo>
                  <a:pt x="0" y="0"/>
                </a:moveTo>
                <a:lnTo>
                  <a:pt x="0" y="11999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98" name="Shape 798"/>
          <p:cNvSpPr/>
          <p:nvPr/>
        </p:nvSpPr>
        <p:spPr>
          <a:xfrm>
            <a:off x="5276087" y="5878067"/>
            <a:ext cx="0" cy="60960"/>
          </a:xfrm>
          <a:custGeom>
            <a:pathLst>
              <a:path extrusionOk="0" h="120000" w="120000">
                <a:moveTo>
                  <a:pt x="0" y="0"/>
                </a:moveTo>
                <a:lnTo>
                  <a:pt x="0" y="11999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799" name="Shape 799"/>
          <p:cNvSpPr/>
          <p:nvPr/>
        </p:nvSpPr>
        <p:spPr>
          <a:xfrm>
            <a:off x="7001256" y="5878067"/>
            <a:ext cx="0" cy="60960"/>
          </a:xfrm>
          <a:custGeom>
            <a:pathLst>
              <a:path extrusionOk="0" h="120000" w="120000">
                <a:moveTo>
                  <a:pt x="0" y="0"/>
                </a:moveTo>
                <a:lnTo>
                  <a:pt x="0" y="11999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00" name="Shape 800"/>
          <p:cNvSpPr/>
          <p:nvPr/>
        </p:nvSpPr>
        <p:spPr>
          <a:xfrm>
            <a:off x="8724900" y="5878067"/>
            <a:ext cx="0" cy="60960"/>
          </a:xfrm>
          <a:custGeom>
            <a:pathLst>
              <a:path extrusionOk="0" h="120000" w="120000">
                <a:moveTo>
                  <a:pt x="0" y="0"/>
                </a:moveTo>
                <a:lnTo>
                  <a:pt x="0" y="11999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01" name="Shape 801"/>
          <p:cNvSpPr txBox="1"/>
          <p:nvPr/>
        </p:nvSpPr>
        <p:spPr>
          <a:xfrm>
            <a:off x="2132457" y="4290821"/>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600">
                <a:solidFill>
                  <a:srgbClr val="000000"/>
                </a:solidFill>
                <a:latin typeface="Arial"/>
                <a:ea typeface="Arial"/>
                <a:cs typeface="Arial"/>
                <a:sym typeface="Arial"/>
              </a:rPr>
              <a:t>24%</a:t>
            </a:r>
          </a:p>
        </p:txBody>
      </p:sp>
      <p:sp>
        <p:nvSpPr>
          <p:cNvPr id="802" name="Shape 802"/>
          <p:cNvSpPr txBox="1"/>
          <p:nvPr/>
        </p:nvSpPr>
        <p:spPr>
          <a:xfrm>
            <a:off x="3856735" y="2631184"/>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600">
                <a:solidFill>
                  <a:srgbClr val="000000"/>
                </a:solidFill>
                <a:latin typeface="Arial"/>
                <a:ea typeface="Arial"/>
                <a:cs typeface="Arial"/>
                <a:sym typeface="Arial"/>
              </a:rPr>
              <a:t>55%</a:t>
            </a:r>
          </a:p>
        </p:txBody>
      </p:sp>
      <p:sp>
        <p:nvSpPr>
          <p:cNvPr id="803" name="Shape 803"/>
          <p:cNvSpPr txBox="1"/>
          <p:nvPr/>
        </p:nvSpPr>
        <p:spPr>
          <a:xfrm>
            <a:off x="5581014" y="3701921"/>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600">
                <a:solidFill>
                  <a:srgbClr val="000000"/>
                </a:solidFill>
                <a:latin typeface="Arial"/>
                <a:ea typeface="Arial"/>
                <a:cs typeface="Arial"/>
                <a:sym typeface="Arial"/>
              </a:rPr>
              <a:t>35%</a:t>
            </a:r>
          </a:p>
        </p:txBody>
      </p:sp>
      <p:sp>
        <p:nvSpPr>
          <p:cNvPr id="804" name="Shape 804"/>
          <p:cNvSpPr txBox="1"/>
          <p:nvPr/>
        </p:nvSpPr>
        <p:spPr>
          <a:xfrm>
            <a:off x="2819525" y="4237101"/>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600">
                <a:solidFill>
                  <a:srgbClr val="000000"/>
                </a:solidFill>
                <a:latin typeface="Arial"/>
                <a:ea typeface="Arial"/>
                <a:cs typeface="Arial"/>
                <a:sym typeface="Arial"/>
              </a:rPr>
              <a:t>25%</a:t>
            </a:r>
          </a:p>
        </p:txBody>
      </p:sp>
      <p:sp>
        <p:nvSpPr>
          <p:cNvPr id="805" name="Shape 805"/>
          <p:cNvSpPr txBox="1"/>
          <p:nvPr/>
        </p:nvSpPr>
        <p:spPr>
          <a:xfrm>
            <a:off x="4543805" y="1935225"/>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600">
                <a:solidFill>
                  <a:srgbClr val="000000"/>
                </a:solidFill>
                <a:latin typeface="Arial"/>
                <a:ea typeface="Arial"/>
                <a:cs typeface="Arial"/>
                <a:sym typeface="Arial"/>
              </a:rPr>
              <a:t>68%</a:t>
            </a:r>
          </a:p>
        </p:txBody>
      </p:sp>
      <p:sp>
        <p:nvSpPr>
          <p:cNvPr id="806" name="Shape 806"/>
          <p:cNvSpPr txBox="1"/>
          <p:nvPr/>
        </p:nvSpPr>
        <p:spPr>
          <a:xfrm>
            <a:off x="6267957" y="2845433"/>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600">
                <a:solidFill>
                  <a:srgbClr val="000000"/>
                </a:solidFill>
                <a:latin typeface="Arial"/>
                <a:ea typeface="Arial"/>
                <a:cs typeface="Arial"/>
                <a:sym typeface="Arial"/>
              </a:rPr>
              <a:t>51%</a:t>
            </a:r>
          </a:p>
        </p:txBody>
      </p:sp>
      <p:sp>
        <p:nvSpPr>
          <p:cNvPr id="807" name="Shape 807"/>
          <p:cNvSpPr txBox="1"/>
          <p:nvPr/>
        </p:nvSpPr>
        <p:spPr>
          <a:xfrm>
            <a:off x="7992235" y="4558410"/>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600">
                <a:solidFill>
                  <a:srgbClr val="000000"/>
                </a:solidFill>
                <a:latin typeface="Arial"/>
                <a:ea typeface="Arial"/>
                <a:cs typeface="Arial"/>
                <a:sym typeface="Arial"/>
              </a:rPr>
              <a:t>19%</a:t>
            </a:r>
          </a:p>
        </p:txBody>
      </p:sp>
      <p:sp>
        <p:nvSpPr>
          <p:cNvPr id="808" name="Shape 808"/>
          <p:cNvSpPr txBox="1"/>
          <p:nvPr/>
        </p:nvSpPr>
        <p:spPr>
          <a:xfrm>
            <a:off x="1161999" y="4986653"/>
            <a:ext cx="6567169" cy="1021715"/>
          </a:xfrm>
          <a:prstGeom prst="rect">
            <a:avLst/>
          </a:prstGeom>
          <a:noFill/>
          <a:ln>
            <a:noFill/>
          </a:ln>
        </p:spPr>
        <p:txBody>
          <a:bodyPr anchorCtr="0" anchor="t" bIns="0" lIns="0" rIns="0" tIns="0">
            <a:noAutofit/>
          </a:bodyPr>
          <a:lstStyle/>
          <a:p>
            <a:pPr indent="0" lvl="0" marL="0" marR="5080" rtl="0" algn="r">
              <a:lnSpc>
                <a:spcPct val="109687"/>
              </a:lnSpc>
              <a:spcBef>
                <a:spcPts val="0"/>
              </a:spcBef>
              <a:buSzPct val="25000"/>
              <a:buNone/>
            </a:pPr>
            <a:r>
              <a:rPr lang="en-US" sz="1600">
                <a:solidFill>
                  <a:srgbClr val="000000"/>
                </a:solidFill>
                <a:latin typeface="Arial"/>
                <a:ea typeface="Arial"/>
                <a:cs typeface="Arial"/>
                <a:sym typeface="Arial"/>
              </a:rPr>
              <a:t>11%</a:t>
            </a:r>
          </a:p>
          <a:p>
            <a:pPr indent="0" lvl="0" marL="0" marR="6075045" rtl="0" algn="ctr">
              <a:lnSpc>
                <a:spcPct val="110833"/>
              </a:lnSpc>
              <a:spcBef>
                <a:spcPts val="0"/>
              </a:spcBef>
              <a:spcAft>
                <a:spcPts val="0"/>
              </a:spcAft>
              <a:buSzPct val="25000"/>
              <a:buNone/>
            </a:pPr>
            <a:r>
              <a:rPr lang="en-US" sz="1800">
                <a:solidFill>
                  <a:srgbClr val="000000"/>
                </a:solidFill>
                <a:latin typeface="Arial"/>
                <a:ea typeface="Arial"/>
                <a:cs typeface="Arial"/>
                <a:sym typeface="Arial"/>
              </a:rPr>
              <a:t>10%</a:t>
            </a:r>
          </a:p>
          <a:p>
            <a:pPr indent="0" lvl="0" marL="0" marR="0" rtl="0" algn="l">
              <a:spcBef>
                <a:spcPts val="42"/>
              </a:spcBef>
              <a:buNone/>
            </a:pPr>
            <a:r>
              <a:t/>
            </a:r>
            <a:endParaRPr sz="1750">
              <a:solidFill>
                <a:srgbClr val="000000"/>
              </a:solidFill>
              <a:latin typeface="Times New Roman"/>
              <a:ea typeface="Times New Roman"/>
              <a:cs typeface="Times New Roman"/>
              <a:sym typeface="Times New Roman"/>
            </a:endParaRPr>
          </a:p>
          <a:p>
            <a:pPr indent="0" lvl="0" marL="0" marR="5949315" rtl="0" algn="ctr">
              <a:spcBef>
                <a:spcPts val="0"/>
              </a:spcBef>
              <a:buSzPct val="25000"/>
              <a:buNone/>
            </a:pPr>
            <a:r>
              <a:rPr lang="en-US" sz="1800">
                <a:solidFill>
                  <a:srgbClr val="000000"/>
                </a:solidFill>
                <a:latin typeface="Arial"/>
                <a:ea typeface="Arial"/>
                <a:cs typeface="Arial"/>
                <a:sym typeface="Arial"/>
              </a:rPr>
              <a:t>0%</a:t>
            </a:r>
          </a:p>
        </p:txBody>
      </p:sp>
      <p:sp>
        <p:nvSpPr>
          <p:cNvPr id="809" name="Shape 809"/>
          <p:cNvSpPr txBox="1"/>
          <p:nvPr/>
        </p:nvSpPr>
        <p:spPr>
          <a:xfrm>
            <a:off x="1161999" y="4652771"/>
            <a:ext cx="483870" cy="28511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800">
                <a:solidFill>
                  <a:srgbClr val="000000"/>
                </a:solidFill>
                <a:latin typeface="Arial"/>
                <a:ea typeface="Arial"/>
                <a:cs typeface="Arial"/>
                <a:sym typeface="Arial"/>
              </a:rPr>
              <a:t>20%</a:t>
            </a:r>
          </a:p>
        </p:txBody>
      </p:sp>
      <p:sp>
        <p:nvSpPr>
          <p:cNvPr id="810" name="Shape 810"/>
          <p:cNvSpPr txBox="1"/>
          <p:nvPr/>
        </p:nvSpPr>
        <p:spPr>
          <a:xfrm>
            <a:off x="1161999" y="4117212"/>
            <a:ext cx="483870" cy="28511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800">
                <a:solidFill>
                  <a:srgbClr val="000000"/>
                </a:solidFill>
                <a:latin typeface="Arial"/>
                <a:ea typeface="Arial"/>
                <a:cs typeface="Arial"/>
                <a:sym typeface="Arial"/>
              </a:rPr>
              <a:t>30%</a:t>
            </a:r>
          </a:p>
        </p:txBody>
      </p:sp>
      <p:sp>
        <p:nvSpPr>
          <p:cNvPr id="811" name="Shape 811"/>
          <p:cNvSpPr txBox="1"/>
          <p:nvPr/>
        </p:nvSpPr>
        <p:spPr>
          <a:xfrm>
            <a:off x="1161999" y="3582033"/>
            <a:ext cx="483870" cy="28511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800">
                <a:solidFill>
                  <a:srgbClr val="000000"/>
                </a:solidFill>
                <a:latin typeface="Arial"/>
                <a:ea typeface="Arial"/>
                <a:cs typeface="Arial"/>
                <a:sym typeface="Arial"/>
              </a:rPr>
              <a:t>40%</a:t>
            </a:r>
          </a:p>
        </p:txBody>
      </p:sp>
      <p:sp>
        <p:nvSpPr>
          <p:cNvPr id="812" name="Shape 812"/>
          <p:cNvSpPr txBox="1"/>
          <p:nvPr/>
        </p:nvSpPr>
        <p:spPr>
          <a:xfrm>
            <a:off x="1161999" y="3046728"/>
            <a:ext cx="483870" cy="28511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800">
                <a:solidFill>
                  <a:srgbClr val="000000"/>
                </a:solidFill>
                <a:latin typeface="Arial"/>
                <a:ea typeface="Arial"/>
                <a:cs typeface="Arial"/>
                <a:sym typeface="Arial"/>
              </a:rPr>
              <a:t>50%</a:t>
            </a:r>
          </a:p>
        </p:txBody>
      </p:sp>
      <p:sp>
        <p:nvSpPr>
          <p:cNvPr id="813" name="Shape 813"/>
          <p:cNvSpPr txBox="1"/>
          <p:nvPr/>
        </p:nvSpPr>
        <p:spPr>
          <a:xfrm>
            <a:off x="1161999" y="2511297"/>
            <a:ext cx="483870" cy="28511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800">
                <a:solidFill>
                  <a:srgbClr val="000000"/>
                </a:solidFill>
                <a:latin typeface="Arial"/>
                <a:ea typeface="Arial"/>
                <a:cs typeface="Arial"/>
                <a:sym typeface="Arial"/>
              </a:rPr>
              <a:t>60%</a:t>
            </a:r>
          </a:p>
        </p:txBody>
      </p:sp>
      <p:sp>
        <p:nvSpPr>
          <p:cNvPr id="814" name="Shape 814"/>
          <p:cNvSpPr txBox="1"/>
          <p:nvPr/>
        </p:nvSpPr>
        <p:spPr>
          <a:xfrm>
            <a:off x="1161999" y="1975991"/>
            <a:ext cx="483870" cy="28511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800">
                <a:solidFill>
                  <a:srgbClr val="000000"/>
                </a:solidFill>
                <a:latin typeface="Arial"/>
                <a:ea typeface="Arial"/>
                <a:cs typeface="Arial"/>
                <a:sym typeface="Arial"/>
              </a:rPr>
              <a:t>70%</a:t>
            </a:r>
          </a:p>
        </p:txBody>
      </p:sp>
      <p:sp>
        <p:nvSpPr>
          <p:cNvPr id="815" name="Shape 815"/>
          <p:cNvSpPr txBox="1"/>
          <p:nvPr/>
        </p:nvSpPr>
        <p:spPr>
          <a:xfrm>
            <a:off x="1161999" y="1440815"/>
            <a:ext cx="483870" cy="28511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800">
                <a:solidFill>
                  <a:srgbClr val="000000"/>
                </a:solidFill>
                <a:latin typeface="Arial"/>
                <a:ea typeface="Arial"/>
                <a:cs typeface="Arial"/>
                <a:sym typeface="Arial"/>
              </a:rPr>
              <a:t>80%</a:t>
            </a:r>
          </a:p>
        </p:txBody>
      </p:sp>
      <p:sp>
        <p:nvSpPr>
          <p:cNvPr id="816" name="Shape 816"/>
          <p:cNvSpPr txBox="1"/>
          <p:nvPr/>
        </p:nvSpPr>
        <p:spPr>
          <a:xfrm>
            <a:off x="1938908" y="5983019"/>
            <a:ext cx="150367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b="1" lang="en-US" sz="1600">
                <a:solidFill>
                  <a:srgbClr val="000000"/>
                </a:solidFill>
                <a:latin typeface="Arial"/>
                <a:ea typeface="Arial"/>
                <a:cs typeface="Arial"/>
                <a:sym typeface="Arial"/>
              </a:rPr>
              <a:t>All Households</a:t>
            </a:r>
          </a:p>
        </p:txBody>
      </p:sp>
      <p:sp>
        <p:nvSpPr>
          <p:cNvPr id="817" name="Shape 817"/>
          <p:cNvSpPr txBox="1"/>
          <p:nvPr/>
        </p:nvSpPr>
        <p:spPr>
          <a:xfrm rot="-5400000">
            <a:off x="-448332" y="3567383"/>
            <a:ext cx="2243455" cy="572769"/>
          </a:xfrm>
          <a:prstGeom prst="rect">
            <a:avLst/>
          </a:prstGeom>
          <a:noFill/>
          <a:ln>
            <a:noFill/>
          </a:ln>
        </p:spPr>
        <p:txBody>
          <a:bodyPr anchorCtr="0" anchor="t" bIns="0" lIns="0" rIns="0" tIns="0">
            <a:noAutofit/>
          </a:bodyPr>
          <a:lstStyle/>
          <a:p>
            <a:pPr indent="0" lvl="0" marL="0" marR="5080" rtl="0" algn="ctr">
              <a:lnSpc>
                <a:spcPct val="103750"/>
              </a:lnSpc>
              <a:spcBef>
                <a:spcPts val="0"/>
              </a:spcBef>
              <a:buSzPct val="25000"/>
              <a:buNone/>
            </a:pPr>
            <a:r>
              <a:rPr b="1" lang="en-US" sz="2000">
                <a:solidFill>
                  <a:srgbClr val="000000"/>
                </a:solidFill>
                <a:latin typeface="Arial"/>
                <a:ea typeface="Arial"/>
                <a:cs typeface="Arial"/>
                <a:sym typeface="Arial"/>
              </a:rPr>
              <a:t>households with</a:t>
            </a:r>
          </a:p>
          <a:p>
            <a:pPr indent="0" lvl="0" marL="0" marR="0" rtl="0" algn="ctr">
              <a:lnSpc>
                <a:spcPct val="117499"/>
              </a:lnSpc>
              <a:spcBef>
                <a:spcPts val="0"/>
              </a:spcBef>
              <a:buSzPct val="25000"/>
              <a:buNone/>
            </a:pPr>
            <a:r>
              <a:rPr b="1" lang="en-US" sz="2000">
                <a:solidFill>
                  <a:srgbClr val="000000"/>
                </a:solidFill>
                <a:latin typeface="Arial"/>
                <a:ea typeface="Arial"/>
                <a:cs typeface="Arial"/>
                <a:sym typeface="Arial"/>
              </a:rPr>
              <a:t>insufficient assets</a:t>
            </a:r>
          </a:p>
        </p:txBody>
      </p:sp>
      <p:sp>
        <p:nvSpPr>
          <p:cNvPr id="818" name="Shape 818"/>
          <p:cNvSpPr txBox="1"/>
          <p:nvPr/>
        </p:nvSpPr>
        <p:spPr>
          <a:xfrm>
            <a:off x="3730496" y="5983019"/>
            <a:ext cx="4647565" cy="651510"/>
          </a:xfrm>
          <a:prstGeom prst="rect">
            <a:avLst/>
          </a:prstGeom>
          <a:noFill/>
          <a:ln>
            <a:noFill/>
          </a:ln>
        </p:spPr>
        <p:txBody>
          <a:bodyPr anchorCtr="0" anchor="t" bIns="0" lIns="0" rIns="0" tIns="0">
            <a:noAutofit/>
          </a:bodyPr>
          <a:lstStyle/>
          <a:p>
            <a:pPr indent="0" lvl="0" marL="0" marR="0" rtl="0" algn="ctr">
              <a:spcBef>
                <a:spcPts val="0"/>
              </a:spcBef>
              <a:spcAft>
                <a:spcPts val="0"/>
              </a:spcAft>
              <a:buSzPct val="25000"/>
              <a:buNone/>
            </a:pPr>
            <a:r>
              <a:rPr b="1" lang="en-US" sz="1600">
                <a:solidFill>
                  <a:srgbClr val="000000"/>
                </a:solidFill>
                <a:latin typeface="Arial"/>
                <a:ea typeface="Arial"/>
                <a:cs typeface="Arial"/>
                <a:sym typeface="Arial"/>
              </a:rPr>
              <a:t>100% to 250%	250% to 400%	over 400%</a:t>
            </a:r>
          </a:p>
          <a:p>
            <a:pPr indent="-8889" lvl="0" marL="110489" marR="0" rtl="0" algn="ctr">
              <a:spcBef>
                <a:spcPts val="725"/>
              </a:spcBef>
              <a:buSzPct val="25000"/>
              <a:buNone/>
            </a:pPr>
            <a:r>
              <a:rPr b="1" lang="en-US" sz="2000">
                <a:solidFill>
                  <a:srgbClr val="000000"/>
                </a:solidFill>
                <a:latin typeface="Arial"/>
                <a:ea typeface="Arial"/>
                <a:cs typeface="Arial"/>
                <a:sym typeface="Arial"/>
              </a:rPr>
              <a:t>percent of Federal Poverty Level</a:t>
            </a:r>
          </a:p>
        </p:txBody>
      </p:sp>
      <p:sp>
        <p:nvSpPr>
          <p:cNvPr id="819" name="Shape 819"/>
          <p:cNvSpPr/>
          <p:nvPr/>
        </p:nvSpPr>
        <p:spPr>
          <a:xfrm>
            <a:off x="6778752" y="1592579"/>
            <a:ext cx="1964688" cy="1510664"/>
          </a:xfrm>
          <a:custGeom>
            <a:pathLst>
              <a:path extrusionOk="0" h="120000" w="120000">
                <a:moveTo>
                  <a:pt x="0" y="119969"/>
                </a:moveTo>
                <a:lnTo>
                  <a:pt x="119984" y="119969"/>
                </a:lnTo>
                <a:lnTo>
                  <a:pt x="119984" y="0"/>
                </a:lnTo>
                <a:lnTo>
                  <a:pt x="0" y="0"/>
                </a:lnTo>
                <a:lnTo>
                  <a:pt x="0" y="119969"/>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20" name="Shape 820"/>
          <p:cNvSpPr/>
          <p:nvPr/>
        </p:nvSpPr>
        <p:spPr>
          <a:xfrm>
            <a:off x="6975346" y="1744978"/>
            <a:ext cx="140334" cy="140334"/>
          </a:xfrm>
          <a:custGeom>
            <a:pathLst>
              <a:path extrusionOk="0" h="120000" w="120000">
                <a:moveTo>
                  <a:pt x="0" y="119891"/>
                </a:moveTo>
                <a:lnTo>
                  <a:pt x="119891" y="119891"/>
                </a:lnTo>
                <a:lnTo>
                  <a:pt x="119891" y="0"/>
                </a:lnTo>
                <a:lnTo>
                  <a:pt x="0" y="0"/>
                </a:lnTo>
                <a:lnTo>
                  <a:pt x="0" y="119891"/>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21" name="Shape 821"/>
          <p:cNvSpPr txBox="1"/>
          <p:nvPr/>
        </p:nvSpPr>
        <p:spPr>
          <a:xfrm>
            <a:off x="7169021" y="1647698"/>
            <a:ext cx="1437639" cy="644524"/>
          </a:xfrm>
          <a:prstGeom prst="rect">
            <a:avLst/>
          </a:prstGeom>
          <a:noFill/>
          <a:ln>
            <a:noFill/>
          </a:ln>
        </p:spPr>
        <p:txBody>
          <a:bodyPr anchorCtr="0" anchor="t" bIns="0" lIns="0" rIns="0" tIns="0">
            <a:noAutofit/>
          </a:bodyPr>
          <a:lstStyle/>
          <a:p>
            <a:pPr indent="76200" lvl="0" marL="12700" marR="5080" rtl="0" algn="l">
              <a:lnSpc>
                <a:spcPct val="115000"/>
              </a:lnSpc>
              <a:spcBef>
                <a:spcPts val="0"/>
              </a:spcBef>
              <a:buSzPct val="25000"/>
              <a:buNone/>
            </a:pPr>
            <a:r>
              <a:rPr lang="en-US" sz="2200">
                <a:solidFill>
                  <a:srgbClr val="000000"/>
                </a:solidFill>
                <a:latin typeface="Arial"/>
                <a:ea typeface="Arial"/>
                <a:cs typeface="Arial"/>
                <a:sym typeface="Arial"/>
              </a:rPr>
              <a:t>mid range  deductibles</a:t>
            </a:r>
          </a:p>
        </p:txBody>
      </p:sp>
      <p:sp>
        <p:nvSpPr>
          <p:cNvPr id="822" name="Shape 822"/>
          <p:cNvSpPr/>
          <p:nvPr/>
        </p:nvSpPr>
        <p:spPr>
          <a:xfrm>
            <a:off x="6975346" y="2500883"/>
            <a:ext cx="140334" cy="140334"/>
          </a:xfrm>
          <a:custGeom>
            <a:pathLst>
              <a:path extrusionOk="0" h="120000" w="120000">
                <a:moveTo>
                  <a:pt x="0" y="119891"/>
                </a:moveTo>
                <a:lnTo>
                  <a:pt x="119891" y="119891"/>
                </a:lnTo>
                <a:lnTo>
                  <a:pt x="119891" y="0"/>
                </a:lnTo>
                <a:lnTo>
                  <a:pt x="0" y="0"/>
                </a:lnTo>
                <a:lnTo>
                  <a:pt x="0" y="119891"/>
                </a:lnTo>
                <a:close/>
              </a:path>
            </a:pathLst>
          </a:custGeom>
          <a:solidFill>
            <a:srgbClr val="99CC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23" name="Shape 823"/>
          <p:cNvSpPr txBox="1"/>
          <p:nvPr/>
        </p:nvSpPr>
        <p:spPr>
          <a:xfrm>
            <a:off x="7401617" y="2380615"/>
            <a:ext cx="801370" cy="345440"/>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200">
                <a:solidFill>
                  <a:srgbClr val="000000"/>
                </a:solidFill>
                <a:latin typeface="Arial"/>
                <a:ea typeface="Arial"/>
                <a:cs typeface="Arial"/>
                <a:sym typeface="Arial"/>
              </a:rPr>
              <a:t>higher</a:t>
            </a:r>
          </a:p>
        </p:txBody>
      </p:sp>
      <p:sp>
        <p:nvSpPr>
          <p:cNvPr id="824" name="Shape 824"/>
          <p:cNvSpPr txBox="1"/>
          <p:nvPr/>
        </p:nvSpPr>
        <p:spPr>
          <a:xfrm>
            <a:off x="7169021" y="2702177"/>
            <a:ext cx="1437639" cy="345440"/>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200">
                <a:solidFill>
                  <a:srgbClr val="000000"/>
                </a:solidFill>
                <a:latin typeface="Arial"/>
                <a:ea typeface="Arial"/>
                <a:cs typeface="Arial"/>
                <a:sym typeface="Arial"/>
              </a:rPr>
              <a:t>deductibles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8" name="Shape 428"/>
        <p:cNvGrpSpPr/>
        <p:nvPr/>
      </p:nvGrpSpPr>
      <p:grpSpPr>
        <a:xfrm>
          <a:off x="0" y="0"/>
          <a:ext cx="0" cy="0"/>
          <a:chOff x="0" y="0"/>
          <a:chExt cx="0" cy="0"/>
        </a:xfrm>
      </p:grpSpPr>
      <p:pic>
        <p:nvPicPr>
          <p:cNvPr id="429" name="Shape 429"/>
          <p:cNvPicPr preferRelativeResize="0"/>
          <p:nvPr/>
        </p:nvPicPr>
        <p:blipFill rotWithShape="1">
          <a:blip r:embed="rId3">
            <a:alphaModFix/>
          </a:blip>
          <a:srcRect b="0" l="0" r="0" t="0"/>
          <a:stretch/>
        </p:blipFill>
        <p:spPr>
          <a:xfrm>
            <a:off x="1127961" y="1155032"/>
            <a:ext cx="6668503" cy="4331369"/>
          </a:xfrm>
          <a:prstGeom prst="rect">
            <a:avLst/>
          </a:prstGeom>
          <a:noFill/>
          <a:ln>
            <a:noFill/>
          </a:ln>
        </p:spPr>
      </p:pic>
      <p:sp>
        <p:nvSpPr>
          <p:cNvPr id="430" name="Shape 430"/>
          <p:cNvSpPr txBox="1"/>
          <p:nvPr/>
        </p:nvSpPr>
        <p:spPr>
          <a:xfrm>
            <a:off x="5829298" y="4845719"/>
            <a:ext cx="1804737"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1" lang="en-US" sz="900" u="none" cap="none" strike="noStrike">
                <a:solidFill>
                  <a:schemeClr val="dk1"/>
                </a:solidFill>
                <a:latin typeface="Calibri"/>
                <a:ea typeface="Calibri"/>
                <a:cs typeface="Calibri"/>
                <a:sym typeface="Calibri"/>
              </a:rPr>
              <a:t>The American Journal of Medicine (2011) 124, 224-228 </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9" name="Shape 829"/>
        <p:cNvGrpSpPr/>
        <p:nvPr/>
      </p:nvGrpSpPr>
      <p:grpSpPr>
        <a:xfrm>
          <a:off x="0" y="0"/>
          <a:ext cx="0" cy="0"/>
          <a:chOff x="0" y="0"/>
          <a:chExt cx="0" cy="0"/>
        </a:xfrm>
      </p:grpSpPr>
      <p:sp>
        <p:nvSpPr>
          <p:cNvPr id="830" name="Shape 830"/>
          <p:cNvSpPr/>
          <p:nvPr/>
        </p:nvSpPr>
        <p:spPr>
          <a:xfrm>
            <a:off x="2455164" y="1906523"/>
            <a:ext cx="6448425" cy="4034153"/>
          </a:xfrm>
          <a:custGeom>
            <a:pathLst>
              <a:path extrusionOk="0" h="120000" w="120000">
                <a:moveTo>
                  <a:pt x="0" y="119996"/>
                </a:moveTo>
                <a:lnTo>
                  <a:pt x="119992" y="119996"/>
                </a:lnTo>
                <a:lnTo>
                  <a:pt x="119992" y="0"/>
                </a:lnTo>
                <a:lnTo>
                  <a:pt x="0" y="0"/>
                </a:lnTo>
                <a:lnTo>
                  <a:pt x="0" y="119996"/>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31" name="Shape 831"/>
          <p:cNvSpPr/>
          <p:nvPr/>
        </p:nvSpPr>
        <p:spPr>
          <a:xfrm>
            <a:off x="6350507" y="4933187"/>
            <a:ext cx="2552699" cy="0"/>
          </a:xfrm>
          <a:custGeom>
            <a:pathLst>
              <a:path extrusionOk="0" h="120000" w="120000">
                <a:moveTo>
                  <a:pt x="0" y="0"/>
                </a:moveTo>
                <a:lnTo>
                  <a:pt x="11999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32" name="Shape 832"/>
          <p:cNvSpPr/>
          <p:nvPr/>
        </p:nvSpPr>
        <p:spPr>
          <a:xfrm>
            <a:off x="5544310" y="4933187"/>
            <a:ext cx="269874" cy="0"/>
          </a:xfrm>
          <a:custGeom>
            <a:pathLst>
              <a:path extrusionOk="0" h="120000" w="120000">
                <a:moveTo>
                  <a:pt x="0" y="0"/>
                </a:moveTo>
                <a:lnTo>
                  <a:pt x="119943"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33" name="Shape 833"/>
          <p:cNvSpPr/>
          <p:nvPr/>
        </p:nvSpPr>
        <p:spPr>
          <a:xfrm>
            <a:off x="4738114" y="4933187"/>
            <a:ext cx="269874" cy="0"/>
          </a:xfrm>
          <a:custGeom>
            <a:pathLst>
              <a:path extrusionOk="0" h="120000" w="120000">
                <a:moveTo>
                  <a:pt x="0" y="0"/>
                </a:moveTo>
                <a:lnTo>
                  <a:pt x="119943"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34" name="Shape 834"/>
          <p:cNvSpPr/>
          <p:nvPr/>
        </p:nvSpPr>
        <p:spPr>
          <a:xfrm>
            <a:off x="3933444" y="4933187"/>
            <a:ext cx="268604" cy="0"/>
          </a:xfrm>
          <a:custGeom>
            <a:pathLst>
              <a:path extrusionOk="0" h="120000" w="120000">
                <a:moveTo>
                  <a:pt x="0" y="0"/>
                </a:moveTo>
                <a:lnTo>
                  <a:pt x="11982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35" name="Shape 835"/>
          <p:cNvSpPr/>
          <p:nvPr/>
        </p:nvSpPr>
        <p:spPr>
          <a:xfrm>
            <a:off x="3127248" y="4933187"/>
            <a:ext cx="268604" cy="0"/>
          </a:xfrm>
          <a:custGeom>
            <a:pathLst>
              <a:path extrusionOk="0" h="120000" w="120000">
                <a:moveTo>
                  <a:pt x="0" y="0"/>
                </a:moveTo>
                <a:lnTo>
                  <a:pt x="11983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36" name="Shape 836"/>
          <p:cNvSpPr/>
          <p:nvPr/>
        </p:nvSpPr>
        <p:spPr>
          <a:xfrm>
            <a:off x="2455164" y="4933187"/>
            <a:ext cx="134620" cy="0"/>
          </a:xfrm>
          <a:custGeom>
            <a:pathLst>
              <a:path extrusionOk="0" h="120000" w="120000">
                <a:moveTo>
                  <a:pt x="0" y="0"/>
                </a:moveTo>
                <a:lnTo>
                  <a:pt x="11954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37" name="Shape 837"/>
          <p:cNvSpPr/>
          <p:nvPr/>
        </p:nvSpPr>
        <p:spPr>
          <a:xfrm>
            <a:off x="6350507" y="3924300"/>
            <a:ext cx="2552699" cy="0"/>
          </a:xfrm>
          <a:custGeom>
            <a:pathLst>
              <a:path extrusionOk="0" h="120000" w="120000">
                <a:moveTo>
                  <a:pt x="0" y="0"/>
                </a:moveTo>
                <a:lnTo>
                  <a:pt x="11999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38" name="Shape 838"/>
          <p:cNvSpPr/>
          <p:nvPr/>
        </p:nvSpPr>
        <p:spPr>
          <a:xfrm>
            <a:off x="5544310" y="3924300"/>
            <a:ext cx="269874" cy="0"/>
          </a:xfrm>
          <a:custGeom>
            <a:pathLst>
              <a:path extrusionOk="0" h="120000" w="120000">
                <a:moveTo>
                  <a:pt x="0" y="0"/>
                </a:moveTo>
                <a:lnTo>
                  <a:pt x="119943"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39" name="Shape 839"/>
          <p:cNvSpPr/>
          <p:nvPr/>
        </p:nvSpPr>
        <p:spPr>
          <a:xfrm>
            <a:off x="2455164" y="3924300"/>
            <a:ext cx="255269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40" name="Shape 840"/>
          <p:cNvSpPr/>
          <p:nvPr/>
        </p:nvSpPr>
        <p:spPr>
          <a:xfrm>
            <a:off x="5544310" y="2915410"/>
            <a:ext cx="3359149" cy="0"/>
          </a:xfrm>
          <a:custGeom>
            <a:pathLst>
              <a:path extrusionOk="0" h="120000" w="120000">
                <a:moveTo>
                  <a:pt x="0" y="0"/>
                </a:moveTo>
                <a:lnTo>
                  <a:pt x="11999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41" name="Shape 841"/>
          <p:cNvSpPr/>
          <p:nvPr/>
        </p:nvSpPr>
        <p:spPr>
          <a:xfrm>
            <a:off x="2455164" y="2915410"/>
            <a:ext cx="2552699"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42" name="Shape 842"/>
          <p:cNvSpPr/>
          <p:nvPr/>
        </p:nvSpPr>
        <p:spPr>
          <a:xfrm>
            <a:off x="2455164" y="1906523"/>
            <a:ext cx="6448425" cy="0"/>
          </a:xfrm>
          <a:custGeom>
            <a:pathLst>
              <a:path extrusionOk="0" h="120000" w="120000">
                <a:moveTo>
                  <a:pt x="0" y="0"/>
                </a:moveTo>
                <a:lnTo>
                  <a:pt x="119992"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43" name="Shape 843"/>
          <p:cNvSpPr/>
          <p:nvPr/>
        </p:nvSpPr>
        <p:spPr>
          <a:xfrm>
            <a:off x="2455164" y="1906523"/>
            <a:ext cx="6448425" cy="4034153"/>
          </a:xfrm>
          <a:custGeom>
            <a:pathLst>
              <a:path extrusionOk="0" h="120000" w="120000">
                <a:moveTo>
                  <a:pt x="0" y="119996"/>
                </a:moveTo>
                <a:lnTo>
                  <a:pt x="119992" y="119996"/>
                </a:lnTo>
                <a:lnTo>
                  <a:pt x="119992" y="0"/>
                </a:lnTo>
                <a:lnTo>
                  <a:pt x="0" y="0"/>
                </a:lnTo>
                <a:lnTo>
                  <a:pt x="0" y="119996"/>
                </a:lnTo>
                <a:close/>
              </a:path>
            </a:pathLst>
          </a:custGeom>
          <a:noFill/>
          <a:ln cap="flat" cmpd="sng" w="9525">
            <a:solidFill>
              <a:srgbClr val="000000"/>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44" name="Shape 844"/>
          <p:cNvSpPr/>
          <p:nvPr/>
        </p:nvSpPr>
        <p:spPr>
          <a:xfrm>
            <a:off x="2589275" y="4625339"/>
            <a:ext cx="538480" cy="1315719"/>
          </a:xfrm>
          <a:custGeom>
            <a:pathLst>
              <a:path extrusionOk="0" h="120000" w="120000">
                <a:moveTo>
                  <a:pt x="119886" y="0"/>
                </a:moveTo>
                <a:lnTo>
                  <a:pt x="0" y="0"/>
                </a:lnTo>
                <a:lnTo>
                  <a:pt x="0" y="119953"/>
                </a:lnTo>
                <a:lnTo>
                  <a:pt x="119886" y="119953"/>
                </a:lnTo>
                <a:lnTo>
                  <a:pt x="119886" y="0"/>
                </a:lnTo>
                <a:close/>
              </a:path>
            </a:pathLst>
          </a:custGeom>
          <a:solidFill>
            <a:srgbClr val="C50000"/>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45" name="Shape 845"/>
          <p:cNvSpPr/>
          <p:nvPr/>
        </p:nvSpPr>
        <p:spPr>
          <a:xfrm>
            <a:off x="3395471" y="3979164"/>
            <a:ext cx="538480" cy="1961513"/>
          </a:xfrm>
          <a:custGeom>
            <a:pathLst>
              <a:path extrusionOk="0" h="120000" w="120000">
                <a:moveTo>
                  <a:pt x="119887" y="0"/>
                </a:moveTo>
                <a:lnTo>
                  <a:pt x="0" y="0"/>
                </a:lnTo>
                <a:lnTo>
                  <a:pt x="0" y="119992"/>
                </a:lnTo>
                <a:lnTo>
                  <a:pt x="119887" y="119992"/>
                </a:lnTo>
                <a:lnTo>
                  <a:pt x="119887" y="0"/>
                </a:lnTo>
                <a:close/>
              </a:path>
            </a:pathLst>
          </a:custGeom>
          <a:solidFill>
            <a:srgbClr val="C50000"/>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46" name="Shape 846"/>
          <p:cNvSpPr/>
          <p:nvPr/>
        </p:nvSpPr>
        <p:spPr>
          <a:xfrm>
            <a:off x="4201667" y="4143755"/>
            <a:ext cx="536575" cy="1797049"/>
          </a:xfrm>
          <a:custGeom>
            <a:pathLst>
              <a:path extrusionOk="0" h="120000" w="120000">
                <a:moveTo>
                  <a:pt x="119971" y="0"/>
                </a:moveTo>
                <a:lnTo>
                  <a:pt x="0" y="0"/>
                </a:lnTo>
                <a:lnTo>
                  <a:pt x="0" y="119983"/>
                </a:lnTo>
                <a:lnTo>
                  <a:pt x="119971" y="119983"/>
                </a:lnTo>
                <a:lnTo>
                  <a:pt x="119971" y="0"/>
                </a:lnTo>
                <a:close/>
              </a:path>
            </a:pathLst>
          </a:custGeom>
          <a:solidFill>
            <a:srgbClr val="C50000"/>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47" name="Shape 847"/>
          <p:cNvSpPr/>
          <p:nvPr/>
        </p:nvSpPr>
        <p:spPr>
          <a:xfrm>
            <a:off x="5007864" y="1990343"/>
            <a:ext cx="536575" cy="3950334"/>
          </a:xfrm>
          <a:custGeom>
            <a:pathLst>
              <a:path extrusionOk="0" h="120000" w="120000">
                <a:moveTo>
                  <a:pt x="119971" y="0"/>
                </a:moveTo>
                <a:lnTo>
                  <a:pt x="0" y="0"/>
                </a:lnTo>
                <a:lnTo>
                  <a:pt x="0" y="119996"/>
                </a:lnTo>
                <a:lnTo>
                  <a:pt x="119971" y="119996"/>
                </a:lnTo>
                <a:lnTo>
                  <a:pt x="119971" y="0"/>
                </a:lnTo>
                <a:close/>
              </a:path>
            </a:pathLst>
          </a:custGeom>
          <a:solidFill>
            <a:srgbClr val="C50000"/>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48" name="Shape 848"/>
          <p:cNvSpPr/>
          <p:nvPr/>
        </p:nvSpPr>
        <p:spPr>
          <a:xfrm>
            <a:off x="5814058" y="3325367"/>
            <a:ext cx="536575" cy="2615565"/>
          </a:xfrm>
          <a:custGeom>
            <a:pathLst>
              <a:path extrusionOk="0" h="120000" w="120000">
                <a:moveTo>
                  <a:pt x="119971" y="0"/>
                </a:moveTo>
                <a:lnTo>
                  <a:pt x="0" y="0"/>
                </a:lnTo>
                <a:lnTo>
                  <a:pt x="0" y="119982"/>
                </a:lnTo>
                <a:lnTo>
                  <a:pt x="119971" y="119982"/>
                </a:lnTo>
                <a:lnTo>
                  <a:pt x="119971" y="0"/>
                </a:lnTo>
                <a:close/>
              </a:path>
            </a:pathLst>
          </a:custGeom>
          <a:solidFill>
            <a:srgbClr val="C50000"/>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49" name="Shape 849"/>
          <p:cNvSpPr/>
          <p:nvPr/>
        </p:nvSpPr>
        <p:spPr>
          <a:xfrm>
            <a:off x="6618731" y="5480303"/>
            <a:ext cx="538480" cy="460374"/>
          </a:xfrm>
          <a:custGeom>
            <a:pathLst>
              <a:path extrusionOk="0" h="120000" w="120000">
                <a:moveTo>
                  <a:pt x="119887" y="0"/>
                </a:moveTo>
                <a:lnTo>
                  <a:pt x="0" y="0"/>
                </a:lnTo>
                <a:lnTo>
                  <a:pt x="0" y="119966"/>
                </a:lnTo>
                <a:lnTo>
                  <a:pt x="119887" y="119966"/>
                </a:lnTo>
                <a:lnTo>
                  <a:pt x="119887" y="0"/>
                </a:lnTo>
                <a:close/>
              </a:path>
            </a:pathLst>
          </a:custGeom>
          <a:solidFill>
            <a:srgbClr val="C50000"/>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50" name="Shape 850"/>
          <p:cNvSpPr/>
          <p:nvPr/>
        </p:nvSpPr>
        <p:spPr>
          <a:xfrm>
            <a:off x="7424928" y="5425439"/>
            <a:ext cx="538480" cy="515619"/>
          </a:xfrm>
          <a:custGeom>
            <a:pathLst>
              <a:path extrusionOk="0" h="120000" w="120000">
                <a:moveTo>
                  <a:pt x="119887" y="0"/>
                </a:moveTo>
                <a:lnTo>
                  <a:pt x="0" y="0"/>
                </a:lnTo>
                <a:lnTo>
                  <a:pt x="0" y="119881"/>
                </a:lnTo>
                <a:lnTo>
                  <a:pt x="119887" y="119881"/>
                </a:lnTo>
                <a:lnTo>
                  <a:pt x="119887" y="0"/>
                </a:lnTo>
                <a:close/>
              </a:path>
            </a:pathLst>
          </a:custGeom>
          <a:solidFill>
            <a:srgbClr val="C50000"/>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51" name="Shape 851"/>
          <p:cNvSpPr/>
          <p:nvPr/>
        </p:nvSpPr>
        <p:spPr>
          <a:xfrm>
            <a:off x="8231122" y="5236464"/>
            <a:ext cx="536575" cy="704215"/>
          </a:xfrm>
          <a:custGeom>
            <a:pathLst>
              <a:path extrusionOk="0" h="120000" w="120000">
                <a:moveTo>
                  <a:pt x="119971" y="0"/>
                </a:moveTo>
                <a:lnTo>
                  <a:pt x="0" y="0"/>
                </a:lnTo>
                <a:lnTo>
                  <a:pt x="0" y="119978"/>
                </a:lnTo>
                <a:lnTo>
                  <a:pt x="119971" y="119978"/>
                </a:lnTo>
                <a:lnTo>
                  <a:pt x="119971" y="0"/>
                </a:lnTo>
                <a:close/>
              </a:path>
            </a:pathLst>
          </a:custGeom>
          <a:solidFill>
            <a:srgbClr val="C50000"/>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52" name="Shape 852"/>
          <p:cNvSpPr/>
          <p:nvPr/>
        </p:nvSpPr>
        <p:spPr>
          <a:xfrm>
            <a:off x="2455164" y="1906523"/>
            <a:ext cx="0" cy="4034153"/>
          </a:xfrm>
          <a:custGeom>
            <a:pathLst>
              <a:path extrusionOk="0" h="120000" w="120000">
                <a:moveTo>
                  <a:pt x="0" y="119996"/>
                </a:moveTo>
                <a:lnTo>
                  <a:pt x="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53" name="Shape 853"/>
          <p:cNvSpPr/>
          <p:nvPr/>
        </p:nvSpPr>
        <p:spPr>
          <a:xfrm>
            <a:off x="2385059" y="5940551"/>
            <a:ext cx="70484" cy="0"/>
          </a:xfrm>
          <a:custGeom>
            <a:pathLst>
              <a:path extrusionOk="0" h="120000" w="120000">
                <a:moveTo>
                  <a:pt x="0" y="0"/>
                </a:moveTo>
                <a:lnTo>
                  <a:pt x="11934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54" name="Shape 854"/>
          <p:cNvSpPr/>
          <p:nvPr/>
        </p:nvSpPr>
        <p:spPr>
          <a:xfrm>
            <a:off x="2385059" y="4933187"/>
            <a:ext cx="70484" cy="0"/>
          </a:xfrm>
          <a:custGeom>
            <a:pathLst>
              <a:path extrusionOk="0" h="120000" w="120000">
                <a:moveTo>
                  <a:pt x="0" y="0"/>
                </a:moveTo>
                <a:lnTo>
                  <a:pt x="11934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55" name="Shape 855"/>
          <p:cNvSpPr/>
          <p:nvPr/>
        </p:nvSpPr>
        <p:spPr>
          <a:xfrm>
            <a:off x="2385059" y="3924300"/>
            <a:ext cx="70484" cy="0"/>
          </a:xfrm>
          <a:custGeom>
            <a:pathLst>
              <a:path extrusionOk="0" h="120000" w="120000">
                <a:moveTo>
                  <a:pt x="0" y="0"/>
                </a:moveTo>
                <a:lnTo>
                  <a:pt x="11934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56" name="Shape 856"/>
          <p:cNvSpPr/>
          <p:nvPr/>
        </p:nvSpPr>
        <p:spPr>
          <a:xfrm>
            <a:off x="2385059" y="2915410"/>
            <a:ext cx="70484" cy="0"/>
          </a:xfrm>
          <a:custGeom>
            <a:pathLst>
              <a:path extrusionOk="0" h="120000" w="120000">
                <a:moveTo>
                  <a:pt x="0" y="0"/>
                </a:moveTo>
                <a:lnTo>
                  <a:pt x="11934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57" name="Shape 857"/>
          <p:cNvSpPr/>
          <p:nvPr/>
        </p:nvSpPr>
        <p:spPr>
          <a:xfrm>
            <a:off x="2385059" y="1906523"/>
            <a:ext cx="70484" cy="0"/>
          </a:xfrm>
          <a:custGeom>
            <a:pathLst>
              <a:path extrusionOk="0" h="120000" w="120000">
                <a:moveTo>
                  <a:pt x="0" y="0"/>
                </a:moveTo>
                <a:lnTo>
                  <a:pt x="11934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58" name="Shape 858"/>
          <p:cNvSpPr/>
          <p:nvPr/>
        </p:nvSpPr>
        <p:spPr>
          <a:xfrm>
            <a:off x="2455164" y="5940551"/>
            <a:ext cx="6448425" cy="0"/>
          </a:xfrm>
          <a:custGeom>
            <a:pathLst>
              <a:path extrusionOk="0" h="120000" w="120000">
                <a:moveTo>
                  <a:pt x="0" y="0"/>
                </a:moveTo>
                <a:lnTo>
                  <a:pt x="119992"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59" name="Shape 859"/>
          <p:cNvSpPr/>
          <p:nvPr/>
        </p:nvSpPr>
        <p:spPr>
          <a:xfrm>
            <a:off x="2455164" y="5940551"/>
            <a:ext cx="0" cy="40004"/>
          </a:xfrm>
          <a:custGeom>
            <a:pathLst>
              <a:path extrusionOk="0" h="120000" w="120000">
                <a:moveTo>
                  <a:pt x="0" y="0"/>
                </a:moveTo>
                <a:lnTo>
                  <a:pt x="0" y="11886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60" name="Shape 860"/>
          <p:cNvSpPr/>
          <p:nvPr/>
        </p:nvSpPr>
        <p:spPr>
          <a:xfrm>
            <a:off x="3261358" y="5940551"/>
            <a:ext cx="0" cy="40004"/>
          </a:xfrm>
          <a:custGeom>
            <a:pathLst>
              <a:path extrusionOk="0" h="120000" w="120000">
                <a:moveTo>
                  <a:pt x="0" y="0"/>
                </a:moveTo>
                <a:lnTo>
                  <a:pt x="0" y="11886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61" name="Shape 861"/>
          <p:cNvSpPr/>
          <p:nvPr/>
        </p:nvSpPr>
        <p:spPr>
          <a:xfrm>
            <a:off x="4067555" y="5940551"/>
            <a:ext cx="0" cy="40004"/>
          </a:xfrm>
          <a:custGeom>
            <a:pathLst>
              <a:path extrusionOk="0" h="120000" w="120000">
                <a:moveTo>
                  <a:pt x="0" y="0"/>
                </a:moveTo>
                <a:lnTo>
                  <a:pt x="0" y="11886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62" name="Shape 862"/>
          <p:cNvSpPr/>
          <p:nvPr/>
        </p:nvSpPr>
        <p:spPr>
          <a:xfrm>
            <a:off x="4873751" y="5940551"/>
            <a:ext cx="0" cy="40004"/>
          </a:xfrm>
          <a:custGeom>
            <a:pathLst>
              <a:path extrusionOk="0" h="120000" w="120000">
                <a:moveTo>
                  <a:pt x="0" y="0"/>
                </a:moveTo>
                <a:lnTo>
                  <a:pt x="0" y="11886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63" name="Shape 863"/>
          <p:cNvSpPr/>
          <p:nvPr/>
        </p:nvSpPr>
        <p:spPr>
          <a:xfrm>
            <a:off x="5678423" y="5940551"/>
            <a:ext cx="0" cy="40004"/>
          </a:xfrm>
          <a:custGeom>
            <a:pathLst>
              <a:path extrusionOk="0" h="120000" w="120000">
                <a:moveTo>
                  <a:pt x="0" y="0"/>
                </a:moveTo>
                <a:lnTo>
                  <a:pt x="0" y="11886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64" name="Shape 864"/>
          <p:cNvSpPr/>
          <p:nvPr/>
        </p:nvSpPr>
        <p:spPr>
          <a:xfrm>
            <a:off x="6484619" y="5940551"/>
            <a:ext cx="0" cy="40004"/>
          </a:xfrm>
          <a:custGeom>
            <a:pathLst>
              <a:path extrusionOk="0" h="120000" w="120000">
                <a:moveTo>
                  <a:pt x="0" y="0"/>
                </a:moveTo>
                <a:lnTo>
                  <a:pt x="0" y="11886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65" name="Shape 865"/>
          <p:cNvSpPr/>
          <p:nvPr/>
        </p:nvSpPr>
        <p:spPr>
          <a:xfrm>
            <a:off x="7290815" y="5940551"/>
            <a:ext cx="0" cy="40004"/>
          </a:xfrm>
          <a:custGeom>
            <a:pathLst>
              <a:path extrusionOk="0" h="120000" w="120000">
                <a:moveTo>
                  <a:pt x="0" y="0"/>
                </a:moveTo>
                <a:lnTo>
                  <a:pt x="0" y="11886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66" name="Shape 866"/>
          <p:cNvSpPr/>
          <p:nvPr/>
        </p:nvSpPr>
        <p:spPr>
          <a:xfrm>
            <a:off x="8097010" y="5940551"/>
            <a:ext cx="0" cy="40004"/>
          </a:xfrm>
          <a:custGeom>
            <a:pathLst>
              <a:path extrusionOk="0" h="120000" w="120000">
                <a:moveTo>
                  <a:pt x="0" y="0"/>
                </a:moveTo>
                <a:lnTo>
                  <a:pt x="0" y="11886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67" name="Shape 867"/>
          <p:cNvSpPr/>
          <p:nvPr/>
        </p:nvSpPr>
        <p:spPr>
          <a:xfrm>
            <a:off x="8903207" y="5940551"/>
            <a:ext cx="0" cy="40004"/>
          </a:xfrm>
          <a:custGeom>
            <a:pathLst>
              <a:path extrusionOk="0" h="120000" w="120000">
                <a:moveTo>
                  <a:pt x="0" y="0"/>
                </a:moveTo>
                <a:lnTo>
                  <a:pt x="0" y="11886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68" name="Shape 868"/>
          <p:cNvSpPr txBox="1"/>
          <p:nvPr/>
        </p:nvSpPr>
        <p:spPr>
          <a:xfrm>
            <a:off x="1945003" y="5785407"/>
            <a:ext cx="324484" cy="28511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800">
                <a:solidFill>
                  <a:srgbClr val="000000"/>
                </a:solidFill>
                <a:latin typeface="Source Sans Pro"/>
                <a:ea typeface="Source Sans Pro"/>
                <a:cs typeface="Source Sans Pro"/>
                <a:sym typeface="Source Sans Pro"/>
              </a:rPr>
              <a:t>0%</a:t>
            </a:r>
          </a:p>
        </p:txBody>
      </p:sp>
      <p:sp>
        <p:nvSpPr>
          <p:cNvPr id="869" name="Shape 869"/>
          <p:cNvSpPr txBox="1"/>
          <p:nvPr/>
        </p:nvSpPr>
        <p:spPr>
          <a:xfrm>
            <a:off x="1676780" y="4776851"/>
            <a:ext cx="592454" cy="28511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800">
                <a:solidFill>
                  <a:srgbClr val="000000"/>
                </a:solidFill>
                <a:latin typeface="Source Sans Pro"/>
                <a:ea typeface="Source Sans Pro"/>
                <a:cs typeface="Source Sans Pro"/>
                <a:sym typeface="Source Sans Pro"/>
              </a:rPr>
              <a:t>500%</a:t>
            </a:r>
          </a:p>
        </p:txBody>
      </p:sp>
      <p:sp>
        <p:nvSpPr>
          <p:cNvPr id="870" name="Shape 870"/>
          <p:cNvSpPr txBox="1"/>
          <p:nvPr/>
        </p:nvSpPr>
        <p:spPr>
          <a:xfrm>
            <a:off x="1542669" y="3768217"/>
            <a:ext cx="727074" cy="28511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800">
                <a:solidFill>
                  <a:srgbClr val="000000"/>
                </a:solidFill>
                <a:latin typeface="Source Sans Pro"/>
                <a:ea typeface="Source Sans Pro"/>
                <a:cs typeface="Source Sans Pro"/>
                <a:sym typeface="Source Sans Pro"/>
              </a:rPr>
              <a:t>1000%</a:t>
            </a:r>
          </a:p>
        </p:txBody>
      </p:sp>
      <p:sp>
        <p:nvSpPr>
          <p:cNvPr id="871" name="Shape 871"/>
          <p:cNvSpPr txBox="1"/>
          <p:nvPr/>
        </p:nvSpPr>
        <p:spPr>
          <a:xfrm>
            <a:off x="1542669" y="2759327"/>
            <a:ext cx="727074" cy="28511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800">
                <a:solidFill>
                  <a:srgbClr val="000000"/>
                </a:solidFill>
                <a:latin typeface="Source Sans Pro"/>
                <a:ea typeface="Source Sans Pro"/>
                <a:cs typeface="Source Sans Pro"/>
                <a:sym typeface="Source Sans Pro"/>
              </a:rPr>
              <a:t>1500%</a:t>
            </a:r>
          </a:p>
        </p:txBody>
      </p:sp>
      <p:sp>
        <p:nvSpPr>
          <p:cNvPr id="872" name="Shape 872"/>
          <p:cNvSpPr txBox="1"/>
          <p:nvPr/>
        </p:nvSpPr>
        <p:spPr>
          <a:xfrm>
            <a:off x="1542669" y="1750821"/>
            <a:ext cx="727074" cy="28511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1800">
                <a:solidFill>
                  <a:srgbClr val="000000"/>
                </a:solidFill>
                <a:latin typeface="Source Sans Pro"/>
                <a:ea typeface="Source Sans Pro"/>
                <a:cs typeface="Source Sans Pro"/>
                <a:sym typeface="Source Sans Pro"/>
              </a:rPr>
              <a:t>2000%</a:t>
            </a:r>
          </a:p>
        </p:txBody>
      </p:sp>
      <p:graphicFrame>
        <p:nvGraphicFramePr>
          <p:cNvPr id="873" name="Shape 873"/>
          <p:cNvGraphicFramePr/>
          <p:nvPr/>
        </p:nvGraphicFramePr>
        <p:xfrm>
          <a:off x="2483484" y="5970178"/>
          <a:ext cx="3000000" cy="3000000"/>
        </p:xfrm>
        <a:graphic>
          <a:graphicData uri="http://schemas.openxmlformats.org/drawingml/2006/table">
            <a:tbl>
              <a:tblPr bandRow="1" firstRow="1">
                <a:noFill/>
                <a:tableStyleId>{CBBF3BB5-3BEC-47F5-A7DE-58D958F7EC9C}</a:tableStyleId>
              </a:tblPr>
              <a:tblGrid>
                <a:gridCol w="1556575"/>
                <a:gridCol w="842300"/>
                <a:gridCol w="762650"/>
                <a:gridCol w="990475"/>
                <a:gridCol w="610775"/>
                <a:gridCol w="806000"/>
                <a:gridCol w="740525"/>
              </a:tblGrid>
              <a:tr h="199300">
                <a:tc>
                  <a:txBody>
                    <a:bodyPr>
                      <a:noAutofit/>
                    </a:bodyPr>
                    <a:lstStyle/>
                    <a:p>
                      <a:pPr indent="-9525" lvl="0" marL="22225" marR="0" rtl="0" algn="l">
                        <a:lnSpc>
                          <a:spcPct val="100000"/>
                        </a:lnSpc>
                        <a:spcBef>
                          <a:spcPts val="0"/>
                        </a:spcBef>
                        <a:buSzPct val="25000"/>
                        <a:buNone/>
                      </a:pPr>
                      <a:r>
                        <a:rPr b="1" lang="en-US" sz="1000">
                          <a:latin typeface="Calibri"/>
                          <a:ea typeface="Calibri"/>
                          <a:cs typeface="Calibri"/>
                          <a:sym typeface="Calibri"/>
                        </a:rPr>
                        <a:t>Hospital care	Physicians</a:t>
                      </a:r>
                    </a:p>
                  </a:txBody>
                  <a:tcPr marT="0" marB="0" marR="0" marL="0"/>
                </a:tc>
                <a:tc>
                  <a:txBody>
                    <a:bodyPr>
                      <a:noAutofit/>
                    </a:bodyPr>
                    <a:lstStyle/>
                    <a:p>
                      <a:pPr indent="-6984" lvl="0" marL="19685" marR="0" rtl="0" algn="ctr">
                        <a:lnSpc>
                          <a:spcPct val="100000"/>
                        </a:lnSpc>
                        <a:spcBef>
                          <a:spcPts val="0"/>
                        </a:spcBef>
                        <a:buSzPct val="25000"/>
                        <a:buNone/>
                      </a:pPr>
                      <a:r>
                        <a:rPr b="1" lang="en-US" sz="1000">
                          <a:latin typeface="Calibri"/>
                          <a:ea typeface="Calibri"/>
                          <a:cs typeface="Calibri"/>
                          <a:sym typeface="Calibri"/>
                        </a:rPr>
                        <a:t>Nursing</a:t>
                      </a:r>
                    </a:p>
                  </a:txBody>
                  <a:tcPr marT="0" marB="0" marR="0" marL="0"/>
                </a:tc>
                <a:tc>
                  <a:txBody>
                    <a:bodyPr>
                      <a:noAutofit/>
                    </a:bodyPr>
                    <a:lstStyle/>
                    <a:p>
                      <a:pPr indent="0" lvl="0" marL="25400" marR="0" rtl="0" algn="ctr">
                        <a:lnSpc>
                          <a:spcPct val="100000"/>
                        </a:lnSpc>
                        <a:spcBef>
                          <a:spcPts val="0"/>
                        </a:spcBef>
                        <a:buSzPct val="25000"/>
                        <a:buNone/>
                      </a:pPr>
                      <a:r>
                        <a:rPr b="1" lang="en-US" sz="1000">
                          <a:latin typeface="Calibri"/>
                          <a:ea typeface="Calibri"/>
                          <a:cs typeface="Calibri"/>
                          <a:sym typeface="Calibri"/>
                        </a:rPr>
                        <a:t>Prescription</a:t>
                      </a:r>
                    </a:p>
                  </a:txBody>
                  <a:tcPr marT="0" marB="0" marR="0" marL="0"/>
                </a:tc>
                <a:tc>
                  <a:txBody>
                    <a:bodyPr>
                      <a:noAutofit/>
                    </a:bodyPr>
                    <a:lstStyle/>
                    <a:p>
                      <a:pPr indent="0" lvl="0" marL="0" marR="108585" rtl="0" algn="ctr">
                        <a:lnSpc>
                          <a:spcPct val="100000"/>
                        </a:lnSpc>
                        <a:spcBef>
                          <a:spcPts val="0"/>
                        </a:spcBef>
                        <a:buSzPct val="25000"/>
                        <a:buNone/>
                      </a:pPr>
                      <a:r>
                        <a:rPr b="1" lang="en-US" sz="1000">
                          <a:latin typeface="Calibri"/>
                          <a:ea typeface="Calibri"/>
                          <a:cs typeface="Calibri"/>
                          <a:sym typeface="Calibri"/>
                        </a:rPr>
                        <a:t>Administration</a:t>
                      </a:r>
                    </a:p>
                  </a:txBody>
                  <a:tcPr marT="0" marB="0" marR="0" marL="0"/>
                </a:tc>
                <a:tc>
                  <a:txBody>
                    <a:bodyPr>
                      <a:noAutofit/>
                    </a:bodyPr>
                    <a:lstStyle/>
                    <a:p>
                      <a:pPr indent="0" lvl="0" marL="165100" marR="0" rtl="0" algn="l">
                        <a:lnSpc>
                          <a:spcPct val="100000"/>
                        </a:lnSpc>
                        <a:spcBef>
                          <a:spcPts val="0"/>
                        </a:spcBef>
                        <a:buSzPct val="25000"/>
                        <a:buNone/>
                      </a:pPr>
                      <a:r>
                        <a:rPr b="1" lang="en-US" sz="1000">
                          <a:latin typeface="Calibri"/>
                          <a:ea typeface="Calibri"/>
                          <a:cs typeface="Calibri"/>
                          <a:sym typeface="Calibri"/>
                        </a:rPr>
                        <a:t>CPI</a:t>
                      </a:r>
                    </a:p>
                  </a:txBody>
                  <a:tcPr marT="0" marB="0" marR="0" marL="0"/>
                </a:tc>
                <a:tc>
                  <a:txBody>
                    <a:bodyPr>
                      <a:noAutofit/>
                    </a:bodyPr>
                    <a:lstStyle/>
                    <a:p>
                      <a:pPr indent="-1904" lvl="0" marL="268605" marR="0" rtl="0" algn="l">
                        <a:lnSpc>
                          <a:spcPct val="100000"/>
                        </a:lnSpc>
                        <a:spcBef>
                          <a:spcPts val="0"/>
                        </a:spcBef>
                        <a:buSzPct val="25000"/>
                        <a:buNone/>
                      </a:pPr>
                      <a:r>
                        <a:rPr b="1" lang="en-US" sz="1000">
                          <a:latin typeface="Calibri"/>
                          <a:ea typeface="Calibri"/>
                          <a:cs typeface="Calibri"/>
                          <a:sym typeface="Calibri"/>
                        </a:rPr>
                        <a:t>Wages</a:t>
                      </a:r>
                    </a:p>
                  </a:txBody>
                  <a:tcPr marT="0" marB="0" marR="0" marL="0"/>
                </a:tc>
                <a:tc>
                  <a:txBody>
                    <a:bodyPr>
                      <a:noAutofit/>
                    </a:bodyPr>
                    <a:lstStyle/>
                    <a:p>
                      <a:pPr indent="-3175" lvl="0" marL="155575" marR="0" rtl="0" algn="ctr">
                        <a:lnSpc>
                          <a:spcPct val="100000"/>
                        </a:lnSpc>
                        <a:spcBef>
                          <a:spcPts val="0"/>
                        </a:spcBef>
                        <a:buSzPct val="25000"/>
                        <a:buNone/>
                      </a:pPr>
                      <a:r>
                        <a:rPr b="1" lang="en-US" sz="1000">
                          <a:latin typeface="Calibri"/>
                          <a:ea typeface="Calibri"/>
                          <a:cs typeface="Calibri"/>
                          <a:sym typeface="Calibri"/>
                        </a:rPr>
                        <a:t>Per-capita</a:t>
                      </a:r>
                    </a:p>
                  </a:txBody>
                  <a:tcPr marT="0" marB="0" marR="0" marL="0"/>
                </a:tc>
              </a:tr>
              <a:tr h="144175">
                <a:tc>
                  <a:txBody>
                    <a:bodyPr>
                      <a:noAutofit/>
                    </a:bodyPr>
                    <a:lstStyle/>
                    <a:p>
                      <a:pPr indent="-8889" lvl="0" marL="961389" marR="0" rtl="0" algn="l">
                        <a:lnSpc>
                          <a:spcPct val="108000"/>
                        </a:lnSpc>
                        <a:spcBef>
                          <a:spcPts val="0"/>
                        </a:spcBef>
                        <a:buSzPct val="25000"/>
                        <a:buNone/>
                      </a:pPr>
                      <a:r>
                        <a:rPr b="1" lang="en-US" sz="1000">
                          <a:latin typeface="Calibri"/>
                          <a:ea typeface="Calibri"/>
                          <a:cs typeface="Calibri"/>
                          <a:sym typeface="Calibri"/>
                        </a:rPr>
                        <a:t>services</a:t>
                      </a:r>
                    </a:p>
                  </a:txBody>
                  <a:tcPr marT="0" marB="0" marR="0" marL="0"/>
                </a:tc>
                <a:tc>
                  <a:txBody>
                    <a:bodyPr>
                      <a:noAutofit/>
                    </a:bodyPr>
                    <a:lstStyle/>
                    <a:p>
                      <a:pPr indent="-6984" lvl="0" marL="19685" marR="0" rtl="0" algn="ctr">
                        <a:lnSpc>
                          <a:spcPct val="108000"/>
                        </a:lnSpc>
                        <a:spcBef>
                          <a:spcPts val="0"/>
                        </a:spcBef>
                        <a:buSzPct val="25000"/>
                        <a:buNone/>
                      </a:pPr>
                      <a:r>
                        <a:rPr b="1" lang="en-US" sz="1000">
                          <a:latin typeface="Calibri"/>
                          <a:ea typeface="Calibri"/>
                          <a:cs typeface="Calibri"/>
                          <a:sym typeface="Calibri"/>
                        </a:rPr>
                        <a:t>homes and</a:t>
                      </a:r>
                    </a:p>
                  </a:txBody>
                  <a:tcPr marT="0" marB="0" marR="0" marL="0"/>
                </a:tc>
                <a:tc>
                  <a:txBody>
                    <a:bodyPr>
                      <a:noAutofit/>
                    </a:bodyPr>
                    <a:lstStyle/>
                    <a:p>
                      <a:pPr indent="-12065" lvl="0" marL="24765" marR="0" rtl="0" algn="ctr">
                        <a:lnSpc>
                          <a:spcPct val="108000"/>
                        </a:lnSpc>
                        <a:spcBef>
                          <a:spcPts val="0"/>
                        </a:spcBef>
                        <a:buSzPct val="25000"/>
                        <a:buNone/>
                      </a:pPr>
                      <a:r>
                        <a:rPr b="1" lang="en-US" sz="1000">
                          <a:latin typeface="Calibri"/>
                          <a:ea typeface="Calibri"/>
                          <a:cs typeface="Calibri"/>
                          <a:sym typeface="Calibri"/>
                        </a:rPr>
                        <a:t>drugs</a:t>
                      </a:r>
                    </a:p>
                  </a:txBody>
                  <a:tcPr marT="0" marB="0" marR="0" marL="0"/>
                </a:tc>
                <a:tc>
                  <a:txBody>
                    <a:bodyPr>
                      <a:noAutofit/>
                    </a:bodyPr>
                    <a:lstStyle/>
                    <a:p>
                      <a:pPr indent="0" lvl="0" marL="0" marR="106045" rtl="0" algn="ctr">
                        <a:lnSpc>
                          <a:spcPct val="108000"/>
                        </a:lnSpc>
                        <a:spcBef>
                          <a:spcPts val="0"/>
                        </a:spcBef>
                        <a:buSzPct val="25000"/>
                        <a:buNone/>
                      </a:pPr>
                      <a:r>
                        <a:rPr b="1" lang="en-US" sz="1000">
                          <a:latin typeface="Calibri"/>
                          <a:ea typeface="Calibri"/>
                          <a:cs typeface="Calibri"/>
                          <a:sym typeface="Calibri"/>
                        </a:rPr>
                        <a:t>of private</a:t>
                      </a:r>
                    </a:p>
                  </a:txBody>
                  <a:tcPr marT="0" marB="0" marR="0" marL="0"/>
                </a:tc>
                <a:tc>
                  <a:txBody>
                    <a:bodyPr>
                      <a:noAutofit/>
                    </a:bodyPr>
                    <a:lstStyle/>
                    <a:p>
                      <a:pPr indent="0" lvl="0" marL="0" marR="0" rtl="0" algn="l">
                        <a:spcBef>
                          <a:spcPts val="0"/>
                        </a:spcBef>
                        <a:buSzPct val="25000"/>
                        <a:buNone/>
                      </a:pPr>
                      <a:r>
                        <a:t/>
                      </a:r>
                      <a:endParaRPr sz="1000">
                        <a:latin typeface="Calibri"/>
                        <a:ea typeface="Calibri"/>
                        <a:cs typeface="Calibri"/>
                        <a:sym typeface="Calibri"/>
                      </a:endParaRPr>
                    </a:p>
                  </a:txBody>
                  <a:tcPr marT="0" marB="0" marR="0" marL="0"/>
                </a:tc>
                <a:tc>
                  <a:txBody>
                    <a:bodyPr>
                      <a:noAutofit/>
                    </a:bodyPr>
                    <a:lstStyle/>
                    <a:p>
                      <a:pPr indent="0" lvl="0" marL="0" marR="0" rtl="0" algn="l">
                        <a:spcBef>
                          <a:spcPts val="0"/>
                        </a:spcBef>
                        <a:buSzPct val="25000"/>
                        <a:buNone/>
                      </a:pPr>
                      <a:r>
                        <a:t/>
                      </a:r>
                      <a:endParaRPr sz="1000">
                        <a:latin typeface="Calibri"/>
                        <a:ea typeface="Calibri"/>
                        <a:cs typeface="Calibri"/>
                        <a:sym typeface="Calibri"/>
                      </a:endParaRPr>
                    </a:p>
                  </a:txBody>
                  <a:tcPr marT="0" marB="0" marR="0" marL="0"/>
                </a:tc>
                <a:tc>
                  <a:txBody>
                    <a:bodyPr>
                      <a:noAutofit/>
                    </a:bodyPr>
                    <a:lstStyle/>
                    <a:p>
                      <a:pPr indent="-4445" lvl="0" marL="156845" marR="0" rtl="0" algn="ctr">
                        <a:lnSpc>
                          <a:spcPct val="108000"/>
                        </a:lnSpc>
                        <a:spcBef>
                          <a:spcPts val="0"/>
                        </a:spcBef>
                        <a:buSzPct val="25000"/>
                        <a:buNone/>
                      </a:pPr>
                      <a:r>
                        <a:rPr b="1" lang="en-US" sz="1000">
                          <a:latin typeface="Calibri"/>
                          <a:ea typeface="Calibri"/>
                          <a:cs typeface="Calibri"/>
                          <a:sym typeface="Calibri"/>
                        </a:rPr>
                        <a:t>income</a:t>
                      </a:r>
                    </a:p>
                  </a:txBody>
                  <a:tcPr marT="0" marB="0" marR="0" marL="0"/>
                </a:tc>
              </a:tr>
              <a:tr h="144025">
                <a:tc>
                  <a:txBody>
                    <a:bodyPr>
                      <a:noAutofit/>
                    </a:bodyPr>
                    <a:lstStyle/>
                    <a:p>
                      <a:pPr indent="0" lvl="0" marL="0" marR="0" rtl="0" algn="l">
                        <a:spcBef>
                          <a:spcPts val="0"/>
                        </a:spcBef>
                        <a:buSzPct val="25000"/>
                        <a:buNone/>
                      </a:pPr>
                      <a:r>
                        <a:t/>
                      </a:r>
                      <a:endParaRPr sz="1000">
                        <a:latin typeface="Calibri"/>
                        <a:ea typeface="Calibri"/>
                        <a:cs typeface="Calibri"/>
                        <a:sym typeface="Calibri"/>
                      </a:endParaRPr>
                    </a:p>
                  </a:txBody>
                  <a:tcPr marT="0" marB="0" marR="0" marL="0"/>
                </a:tc>
                <a:tc>
                  <a:txBody>
                    <a:bodyPr>
                      <a:noAutofit/>
                    </a:bodyPr>
                    <a:lstStyle/>
                    <a:p>
                      <a:pPr indent="-5715" lvl="0" marL="18415" marR="0" rtl="0" algn="ctr">
                        <a:lnSpc>
                          <a:spcPct val="107000"/>
                        </a:lnSpc>
                        <a:spcBef>
                          <a:spcPts val="0"/>
                        </a:spcBef>
                        <a:buSzPct val="25000"/>
                        <a:buNone/>
                      </a:pPr>
                      <a:r>
                        <a:rPr b="1" lang="en-US" sz="1000">
                          <a:latin typeface="Calibri"/>
                          <a:ea typeface="Calibri"/>
                          <a:cs typeface="Calibri"/>
                          <a:sym typeface="Calibri"/>
                        </a:rPr>
                        <a:t>home health</a:t>
                      </a:r>
                    </a:p>
                  </a:txBody>
                  <a:tcPr marT="0" marB="0" marR="0" marL="0"/>
                </a:tc>
                <a:tc>
                  <a:txBody>
                    <a:bodyPr>
                      <a:noAutofit/>
                    </a:bodyPr>
                    <a:lstStyle/>
                    <a:p>
                      <a:pPr indent="0" lvl="0" marL="0" marR="0" rtl="0" algn="l">
                        <a:spcBef>
                          <a:spcPts val="0"/>
                        </a:spcBef>
                        <a:buSzPct val="25000"/>
                        <a:buNone/>
                      </a:pPr>
                      <a:r>
                        <a:t/>
                      </a:r>
                      <a:endParaRPr sz="1000">
                        <a:latin typeface="Calibri"/>
                        <a:ea typeface="Calibri"/>
                        <a:cs typeface="Calibri"/>
                        <a:sym typeface="Calibri"/>
                      </a:endParaRPr>
                    </a:p>
                  </a:txBody>
                  <a:tcPr marT="0" marB="0" marR="0" marL="0"/>
                </a:tc>
                <a:tc>
                  <a:txBody>
                    <a:bodyPr>
                      <a:noAutofit/>
                    </a:bodyPr>
                    <a:lstStyle/>
                    <a:p>
                      <a:pPr indent="0" lvl="0" marL="0" marR="107950" rtl="0" algn="ctr">
                        <a:lnSpc>
                          <a:spcPct val="107000"/>
                        </a:lnSpc>
                        <a:spcBef>
                          <a:spcPts val="0"/>
                        </a:spcBef>
                        <a:buSzPct val="25000"/>
                        <a:buNone/>
                      </a:pPr>
                      <a:r>
                        <a:rPr b="1" lang="en-US" sz="1000">
                          <a:latin typeface="Calibri"/>
                          <a:ea typeface="Calibri"/>
                          <a:cs typeface="Calibri"/>
                          <a:sym typeface="Calibri"/>
                        </a:rPr>
                        <a:t>health</a:t>
                      </a:r>
                    </a:p>
                  </a:txBody>
                  <a:tcPr marT="0" marB="0" marR="0" marL="0"/>
                </a:tc>
                <a:tc>
                  <a:txBody>
                    <a:bodyPr>
                      <a:noAutofit/>
                    </a:bodyPr>
                    <a:lstStyle/>
                    <a:p>
                      <a:pPr indent="0" lvl="0" marL="0" marR="0" rtl="0" algn="l">
                        <a:spcBef>
                          <a:spcPts val="0"/>
                        </a:spcBef>
                        <a:buSzPct val="25000"/>
                        <a:buNone/>
                      </a:pPr>
                      <a:r>
                        <a:t/>
                      </a:r>
                      <a:endParaRPr sz="1000">
                        <a:latin typeface="Calibri"/>
                        <a:ea typeface="Calibri"/>
                        <a:cs typeface="Calibri"/>
                        <a:sym typeface="Calibri"/>
                      </a:endParaRPr>
                    </a:p>
                  </a:txBody>
                  <a:tcPr marT="0" marB="0" marR="0" marL="0"/>
                </a:tc>
                <a:tc>
                  <a:txBody>
                    <a:bodyPr>
                      <a:noAutofit/>
                    </a:bodyPr>
                    <a:lstStyle/>
                    <a:p>
                      <a:pPr indent="0" lvl="0" marL="0" marR="0" rtl="0" algn="l">
                        <a:spcBef>
                          <a:spcPts val="0"/>
                        </a:spcBef>
                        <a:buSzPct val="25000"/>
                        <a:buNone/>
                      </a:pPr>
                      <a:r>
                        <a:t/>
                      </a:r>
                      <a:endParaRPr sz="1000">
                        <a:latin typeface="Calibri"/>
                        <a:ea typeface="Calibri"/>
                        <a:cs typeface="Calibri"/>
                        <a:sym typeface="Calibri"/>
                      </a:endParaRPr>
                    </a:p>
                  </a:txBody>
                  <a:tcPr marT="0" marB="0" marR="0" marL="0"/>
                </a:tc>
                <a:tc>
                  <a:txBody>
                    <a:bodyPr>
                      <a:noAutofit/>
                    </a:bodyPr>
                    <a:lstStyle/>
                    <a:p>
                      <a:pPr indent="0" lvl="0" marL="0" marR="0" rtl="0" algn="l">
                        <a:spcBef>
                          <a:spcPts val="0"/>
                        </a:spcBef>
                        <a:buSzPct val="25000"/>
                        <a:buNone/>
                      </a:pPr>
                      <a:r>
                        <a:t/>
                      </a:r>
                      <a:endParaRPr sz="1000">
                        <a:latin typeface="Calibri"/>
                        <a:ea typeface="Calibri"/>
                        <a:cs typeface="Calibri"/>
                        <a:sym typeface="Calibri"/>
                      </a:endParaRPr>
                    </a:p>
                  </a:txBody>
                  <a:tcPr marT="0" marB="0" marR="0" marL="0"/>
                </a:tc>
              </a:tr>
              <a:tr h="199125">
                <a:tc>
                  <a:txBody>
                    <a:bodyPr>
                      <a:noAutofit/>
                    </a:bodyPr>
                    <a:lstStyle/>
                    <a:p>
                      <a:pPr indent="0" lvl="0" marL="0" marR="0" rtl="0" algn="l">
                        <a:spcBef>
                          <a:spcPts val="0"/>
                        </a:spcBef>
                        <a:buSzPct val="25000"/>
                        <a:buNone/>
                      </a:pPr>
                      <a:r>
                        <a:t/>
                      </a:r>
                      <a:endParaRPr sz="1000">
                        <a:latin typeface="Calibri"/>
                        <a:ea typeface="Calibri"/>
                        <a:cs typeface="Calibri"/>
                        <a:sym typeface="Calibri"/>
                      </a:endParaRPr>
                    </a:p>
                  </a:txBody>
                  <a:tcPr marT="0" marB="0" marR="0" marL="0"/>
                </a:tc>
                <a:tc>
                  <a:txBody>
                    <a:bodyPr>
                      <a:noAutofit/>
                    </a:bodyPr>
                    <a:lstStyle/>
                    <a:p>
                      <a:pPr indent="-7620" lvl="0" marL="20320" marR="0" rtl="0" algn="ctr">
                        <a:lnSpc>
                          <a:spcPct val="107500"/>
                        </a:lnSpc>
                        <a:spcBef>
                          <a:spcPts val="0"/>
                        </a:spcBef>
                        <a:buSzPct val="25000"/>
                        <a:buNone/>
                      </a:pPr>
                      <a:r>
                        <a:rPr b="1" lang="en-US" sz="1000">
                          <a:latin typeface="Calibri"/>
                          <a:ea typeface="Calibri"/>
                          <a:cs typeface="Calibri"/>
                          <a:sym typeface="Calibri"/>
                        </a:rPr>
                        <a:t>care</a:t>
                      </a:r>
                    </a:p>
                  </a:txBody>
                  <a:tcPr marT="0" marB="0" marR="0" marL="0"/>
                </a:tc>
                <a:tc>
                  <a:txBody>
                    <a:bodyPr>
                      <a:noAutofit/>
                    </a:bodyPr>
                    <a:lstStyle/>
                    <a:p>
                      <a:pPr indent="0" lvl="0" marL="0" marR="0" rtl="0" algn="l">
                        <a:spcBef>
                          <a:spcPts val="0"/>
                        </a:spcBef>
                        <a:buSzPct val="25000"/>
                        <a:buNone/>
                      </a:pPr>
                      <a:r>
                        <a:t/>
                      </a:r>
                      <a:endParaRPr sz="1000">
                        <a:latin typeface="Calibri"/>
                        <a:ea typeface="Calibri"/>
                        <a:cs typeface="Calibri"/>
                        <a:sym typeface="Calibri"/>
                      </a:endParaRPr>
                    </a:p>
                  </a:txBody>
                  <a:tcPr marT="0" marB="0" marR="0" marL="0"/>
                </a:tc>
                <a:tc>
                  <a:txBody>
                    <a:bodyPr>
                      <a:noAutofit/>
                    </a:bodyPr>
                    <a:lstStyle/>
                    <a:p>
                      <a:pPr indent="0" lvl="0" marL="0" marR="106045" rtl="0" algn="ctr">
                        <a:lnSpc>
                          <a:spcPct val="107500"/>
                        </a:lnSpc>
                        <a:spcBef>
                          <a:spcPts val="0"/>
                        </a:spcBef>
                        <a:buSzPct val="25000"/>
                        <a:buNone/>
                      </a:pPr>
                      <a:r>
                        <a:rPr b="1" lang="en-US" sz="1000">
                          <a:latin typeface="Calibri"/>
                          <a:ea typeface="Calibri"/>
                          <a:cs typeface="Calibri"/>
                          <a:sym typeface="Calibri"/>
                        </a:rPr>
                        <a:t>insurance</a:t>
                      </a:r>
                    </a:p>
                  </a:txBody>
                  <a:tcPr marT="0" marB="0" marR="0" marL="0"/>
                </a:tc>
                <a:tc>
                  <a:txBody>
                    <a:bodyPr>
                      <a:noAutofit/>
                    </a:bodyPr>
                    <a:lstStyle/>
                    <a:p>
                      <a:pPr indent="0" lvl="0" marL="0" marR="0" rtl="0" algn="l">
                        <a:spcBef>
                          <a:spcPts val="0"/>
                        </a:spcBef>
                        <a:buSzPct val="25000"/>
                        <a:buNone/>
                      </a:pPr>
                      <a:r>
                        <a:t/>
                      </a:r>
                      <a:endParaRPr sz="1000">
                        <a:latin typeface="Calibri"/>
                        <a:ea typeface="Calibri"/>
                        <a:cs typeface="Calibri"/>
                        <a:sym typeface="Calibri"/>
                      </a:endParaRPr>
                    </a:p>
                  </a:txBody>
                  <a:tcPr marT="0" marB="0" marR="0" marL="0"/>
                </a:tc>
                <a:tc>
                  <a:txBody>
                    <a:bodyPr>
                      <a:noAutofit/>
                    </a:bodyPr>
                    <a:lstStyle/>
                    <a:p>
                      <a:pPr indent="0" lvl="0" marL="0" marR="0" rtl="0" algn="l">
                        <a:spcBef>
                          <a:spcPts val="0"/>
                        </a:spcBef>
                        <a:buSzPct val="25000"/>
                        <a:buNone/>
                      </a:pPr>
                      <a:r>
                        <a:t/>
                      </a:r>
                      <a:endParaRPr sz="1000">
                        <a:latin typeface="Calibri"/>
                        <a:ea typeface="Calibri"/>
                        <a:cs typeface="Calibri"/>
                        <a:sym typeface="Calibri"/>
                      </a:endParaRPr>
                    </a:p>
                  </a:txBody>
                  <a:tcPr marT="0" marB="0" marR="0" marL="0"/>
                </a:tc>
                <a:tc>
                  <a:txBody>
                    <a:bodyPr>
                      <a:noAutofit/>
                    </a:bodyPr>
                    <a:lstStyle/>
                    <a:p>
                      <a:pPr indent="0" lvl="0" marL="0" marR="0" rtl="0" algn="l">
                        <a:spcBef>
                          <a:spcPts val="0"/>
                        </a:spcBef>
                        <a:buSzPct val="25000"/>
                        <a:buNone/>
                      </a:pPr>
                      <a:r>
                        <a:t/>
                      </a:r>
                      <a:endParaRPr sz="1000">
                        <a:latin typeface="Calibri"/>
                        <a:ea typeface="Calibri"/>
                        <a:cs typeface="Calibri"/>
                        <a:sym typeface="Calibri"/>
                      </a:endParaRPr>
                    </a:p>
                  </a:txBody>
                  <a:tcPr marT="0" marB="0" marR="0" marL="0"/>
                </a:tc>
              </a:tr>
            </a:tbl>
          </a:graphicData>
        </a:graphic>
      </p:graphicFrame>
      <p:sp>
        <p:nvSpPr>
          <p:cNvPr id="874" name="Shape 874"/>
          <p:cNvSpPr txBox="1"/>
          <p:nvPr/>
        </p:nvSpPr>
        <p:spPr>
          <a:xfrm>
            <a:off x="226871" y="2605008"/>
            <a:ext cx="1158874" cy="1294764"/>
          </a:xfrm>
          <a:prstGeom prst="rect">
            <a:avLst/>
          </a:prstGeom>
          <a:noFill/>
          <a:ln>
            <a:noFill/>
          </a:ln>
        </p:spPr>
        <p:txBody>
          <a:bodyPr anchorCtr="0" anchor="t" bIns="0" lIns="0" rIns="0" tIns="8250">
            <a:noAutofit/>
          </a:bodyPr>
          <a:lstStyle/>
          <a:p>
            <a:pPr indent="-635" lvl="0" marL="153035" marR="144145" rtl="0" algn="ctr">
              <a:lnSpc>
                <a:spcPct val="115000"/>
              </a:lnSpc>
              <a:spcBef>
                <a:spcPts val="0"/>
              </a:spcBef>
              <a:buSzPct val="25000"/>
              <a:buNone/>
            </a:pPr>
            <a:r>
              <a:rPr b="1" lang="en-US" sz="2200">
                <a:solidFill>
                  <a:srgbClr val="000000"/>
                </a:solidFill>
                <a:latin typeface="Arial"/>
                <a:ea typeface="Arial"/>
                <a:cs typeface="Arial"/>
                <a:sym typeface="Arial"/>
              </a:rPr>
              <a:t>Health  Care</a:t>
            </a:r>
          </a:p>
          <a:p>
            <a:pPr indent="0" lvl="0" marL="0" marR="0" rtl="0" algn="ctr">
              <a:lnSpc>
                <a:spcPct val="109545"/>
              </a:lnSpc>
              <a:spcBef>
                <a:spcPts val="0"/>
              </a:spcBef>
              <a:buSzPct val="25000"/>
              <a:buNone/>
            </a:pPr>
            <a:r>
              <a:rPr b="1" lang="en-US" sz="2200">
                <a:solidFill>
                  <a:srgbClr val="000000"/>
                </a:solidFill>
                <a:latin typeface="Arial"/>
                <a:ea typeface="Arial"/>
                <a:cs typeface="Arial"/>
                <a:sym typeface="Arial"/>
              </a:rPr>
              <a:t>cost</a:t>
            </a:r>
          </a:p>
          <a:p>
            <a:pPr indent="0" lvl="0" marL="0" marR="0" rtl="0" algn="ctr">
              <a:lnSpc>
                <a:spcPct val="117272"/>
              </a:lnSpc>
              <a:spcBef>
                <a:spcPts val="0"/>
              </a:spcBef>
              <a:buSzPct val="25000"/>
              <a:buNone/>
            </a:pPr>
            <a:r>
              <a:rPr b="1" lang="en-US" sz="2200">
                <a:solidFill>
                  <a:srgbClr val="000000"/>
                </a:solidFill>
                <a:latin typeface="Arial"/>
                <a:ea typeface="Arial"/>
                <a:cs typeface="Arial"/>
                <a:sym typeface="Arial"/>
              </a:rPr>
              <a:t>increase</a:t>
            </a:r>
          </a:p>
        </p:txBody>
      </p:sp>
      <p:sp>
        <p:nvSpPr>
          <p:cNvPr id="875" name="Shape 875"/>
          <p:cNvSpPr txBox="1"/>
          <p:nvPr/>
        </p:nvSpPr>
        <p:spPr>
          <a:xfrm>
            <a:off x="312215" y="4197476"/>
            <a:ext cx="987425" cy="667385"/>
          </a:xfrm>
          <a:prstGeom prst="rect">
            <a:avLst/>
          </a:prstGeom>
          <a:noFill/>
          <a:ln>
            <a:noFill/>
          </a:ln>
        </p:spPr>
        <p:txBody>
          <a:bodyPr anchorCtr="0" anchor="t" bIns="0" lIns="0" rIns="0" tIns="0">
            <a:noAutofit/>
          </a:bodyPr>
          <a:lstStyle/>
          <a:p>
            <a:pPr indent="-1905" lvl="0" marL="1905" marR="0" rtl="0" algn="ctr">
              <a:lnSpc>
                <a:spcPct val="117727"/>
              </a:lnSpc>
              <a:spcBef>
                <a:spcPts val="0"/>
              </a:spcBef>
              <a:buSzPct val="25000"/>
              <a:buNone/>
            </a:pPr>
            <a:r>
              <a:rPr b="1" lang="en-US" sz="2200">
                <a:solidFill>
                  <a:srgbClr val="000000"/>
                </a:solidFill>
                <a:latin typeface="Arial"/>
                <a:ea typeface="Arial"/>
                <a:cs typeface="Arial"/>
                <a:sym typeface="Arial"/>
              </a:rPr>
              <a:t>1980</a:t>
            </a:r>
          </a:p>
          <a:p>
            <a:pPr indent="0" lvl="0" marL="0" marR="0" rtl="0" algn="ctr">
              <a:lnSpc>
                <a:spcPct val="117727"/>
              </a:lnSpc>
              <a:spcBef>
                <a:spcPts val="0"/>
              </a:spcBef>
              <a:buSzPct val="25000"/>
              <a:buNone/>
            </a:pPr>
            <a:r>
              <a:rPr b="1" lang="en-US" sz="2200">
                <a:solidFill>
                  <a:srgbClr val="000000"/>
                </a:solidFill>
                <a:latin typeface="Arial"/>
                <a:ea typeface="Arial"/>
                <a:cs typeface="Arial"/>
                <a:sym typeface="Arial"/>
              </a:rPr>
              <a:t>to 2005</a:t>
            </a:r>
          </a:p>
        </p:txBody>
      </p:sp>
      <p:sp>
        <p:nvSpPr>
          <p:cNvPr id="876" name="Shape 876"/>
          <p:cNvSpPr/>
          <p:nvPr/>
        </p:nvSpPr>
        <p:spPr>
          <a:xfrm>
            <a:off x="457200" y="304800"/>
            <a:ext cx="954086" cy="838199"/>
          </a:xfrm>
          <a:prstGeom prst="rect">
            <a:avLst/>
          </a:prstGeom>
          <a:blipFill rotWithShape="1">
            <a:blip r:embed="rId3">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77" name="Shape 877"/>
          <p:cNvSpPr txBox="1"/>
          <p:nvPr>
            <p:ph type="title"/>
          </p:nvPr>
        </p:nvSpPr>
        <p:spPr>
          <a:xfrm>
            <a:off x="421004" y="182244"/>
            <a:ext cx="8301989" cy="1105535"/>
          </a:xfrm>
          <a:prstGeom prst="rect">
            <a:avLst/>
          </a:prstGeom>
          <a:noFill/>
          <a:ln>
            <a:noFill/>
          </a:ln>
        </p:spPr>
        <p:txBody>
          <a:bodyPr anchorCtr="0" anchor="t" bIns="0" lIns="0" rIns="0" tIns="64375">
            <a:noAutofit/>
          </a:bodyPr>
          <a:lstStyle/>
          <a:p>
            <a:pPr indent="-1269" lvl="0" marL="1220470" marR="0" rtl="0" algn="ctr">
              <a:lnSpc>
                <a:spcPct val="100000"/>
              </a:lnSpc>
              <a:spcBef>
                <a:spcPts val="0"/>
              </a:spcBef>
              <a:buSzPct val="25000"/>
              <a:buNone/>
            </a:pPr>
            <a:r>
              <a:rPr b="1" i="0" lang="en-US" sz="3000" u="none" cap="none" strike="noStrike">
                <a:solidFill>
                  <a:srgbClr val="EE3D42"/>
                </a:solidFill>
                <a:latin typeface="Arial"/>
                <a:ea typeface="Arial"/>
                <a:cs typeface="Arial"/>
                <a:sym typeface="Arial"/>
              </a:rPr>
              <a:t>Prescription Drug Prices and</a:t>
            </a:r>
          </a:p>
          <a:p>
            <a:pPr indent="-1269" lvl="0" marL="1220470" marR="0" rtl="0" algn="ctr">
              <a:lnSpc>
                <a:spcPct val="100000"/>
              </a:lnSpc>
              <a:spcBef>
                <a:spcPts val="0"/>
              </a:spcBef>
              <a:buSzPct val="25000"/>
              <a:buNone/>
            </a:pPr>
            <a:r>
              <a:rPr b="1" i="0" lang="en-US" sz="3000" u="none" cap="none" strike="noStrike">
                <a:solidFill>
                  <a:srgbClr val="EE3D42"/>
                </a:solidFill>
                <a:latin typeface="Arial"/>
                <a:ea typeface="Arial"/>
                <a:cs typeface="Arial"/>
                <a:sym typeface="Arial"/>
              </a:rPr>
              <a:t>Administrative Costs Have Risen Most</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2" name="Shape 882"/>
        <p:cNvGrpSpPr/>
        <p:nvPr/>
      </p:nvGrpSpPr>
      <p:grpSpPr>
        <a:xfrm>
          <a:off x="0" y="0"/>
          <a:ext cx="0" cy="0"/>
          <a:chOff x="0" y="0"/>
          <a:chExt cx="0" cy="0"/>
        </a:xfrm>
      </p:grpSpPr>
      <p:sp>
        <p:nvSpPr>
          <p:cNvPr id="883" name="Shape 883"/>
          <p:cNvSpPr/>
          <p:nvPr/>
        </p:nvSpPr>
        <p:spPr>
          <a:xfrm>
            <a:off x="457200" y="304800"/>
            <a:ext cx="954086" cy="838199"/>
          </a:xfrm>
          <a:prstGeom prst="rect">
            <a:avLst/>
          </a:prstGeom>
          <a:blipFill rotWithShape="1">
            <a:blip r:embed="rId3">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84" name="Shape 884"/>
          <p:cNvSpPr txBox="1"/>
          <p:nvPr>
            <p:ph type="title"/>
          </p:nvPr>
        </p:nvSpPr>
        <p:spPr>
          <a:xfrm>
            <a:off x="421004" y="182244"/>
            <a:ext cx="8301989" cy="1105535"/>
          </a:xfrm>
          <a:prstGeom prst="rect">
            <a:avLst/>
          </a:prstGeom>
          <a:noFill/>
          <a:ln>
            <a:noFill/>
          </a:ln>
        </p:spPr>
        <p:txBody>
          <a:bodyPr anchorCtr="0" anchor="t" bIns="0" lIns="0" rIns="0" tIns="0">
            <a:noAutofit/>
          </a:bodyPr>
          <a:lstStyle/>
          <a:p>
            <a:pPr indent="-3810" lvl="0" marL="2073910" marR="0" rtl="0" algn="l">
              <a:lnSpc>
                <a:spcPct val="119656"/>
              </a:lnSpc>
              <a:spcBef>
                <a:spcPts val="0"/>
              </a:spcBef>
              <a:buSzPct val="25000"/>
              <a:buNone/>
            </a:pPr>
            <a:r>
              <a:rPr b="1" i="0" lang="en-US" sz="3200" u="none" cap="none" strike="noStrike">
                <a:solidFill>
                  <a:srgbClr val="EE3D42"/>
                </a:solidFill>
                <a:latin typeface="Arial"/>
                <a:ea typeface="Arial"/>
                <a:cs typeface="Arial"/>
                <a:sym typeface="Arial"/>
              </a:rPr>
              <a:t>Learn from other countries –</a:t>
            </a:r>
          </a:p>
          <a:p>
            <a:pPr indent="0" lvl="0" marL="1676400" marR="0" rtl="0" algn="l">
              <a:lnSpc>
                <a:spcPct val="119750"/>
              </a:lnSpc>
              <a:spcBef>
                <a:spcPts val="0"/>
              </a:spcBef>
              <a:buSzPct val="25000"/>
              <a:buNone/>
            </a:pPr>
            <a:r>
              <a:rPr b="1" i="0" lang="en-US" sz="4000" u="none" cap="none" strike="noStrike">
                <a:solidFill>
                  <a:srgbClr val="EE3D42"/>
                </a:solidFill>
                <a:latin typeface="Arial"/>
                <a:ea typeface="Arial"/>
                <a:cs typeface="Arial"/>
                <a:sym typeface="Arial"/>
              </a:rPr>
              <a:t>most have higher approval</a:t>
            </a:r>
          </a:p>
        </p:txBody>
      </p:sp>
      <p:sp>
        <p:nvSpPr>
          <p:cNvPr id="885" name="Shape 885"/>
          <p:cNvSpPr/>
          <p:nvPr/>
        </p:nvSpPr>
        <p:spPr>
          <a:xfrm>
            <a:off x="2321050" y="1807464"/>
            <a:ext cx="6529069" cy="3449320"/>
          </a:xfrm>
          <a:custGeom>
            <a:pathLst>
              <a:path extrusionOk="0" h="120000" w="120000">
                <a:moveTo>
                  <a:pt x="0" y="119982"/>
                </a:moveTo>
                <a:lnTo>
                  <a:pt x="119995" y="119982"/>
                </a:lnTo>
                <a:lnTo>
                  <a:pt x="119995" y="0"/>
                </a:lnTo>
                <a:lnTo>
                  <a:pt x="0" y="0"/>
                </a:lnTo>
                <a:lnTo>
                  <a:pt x="0" y="119982"/>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86" name="Shape 886"/>
          <p:cNvSpPr/>
          <p:nvPr/>
        </p:nvSpPr>
        <p:spPr>
          <a:xfrm>
            <a:off x="8750807" y="4270246"/>
            <a:ext cx="9906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87" name="Shape 887"/>
          <p:cNvSpPr/>
          <p:nvPr/>
        </p:nvSpPr>
        <p:spPr>
          <a:xfrm>
            <a:off x="8156446" y="4270246"/>
            <a:ext cx="19812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88" name="Shape 888"/>
          <p:cNvSpPr/>
          <p:nvPr/>
        </p:nvSpPr>
        <p:spPr>
          <a:xfrm>
            <a:off x="7563610" y="4270246"/>
            <a:ext cx="19812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89" name="Shape 889"/>
          <p:cNvSpPr/>
          <p:nvPr/>
        </p:nvSpPr>
        <p:spPr>
          <a:xfrm>
            <a:off x="6970775" y="4270246"/>
            <a:ext cx="196850" cy="0"/>
          </a:xfrm>
          <a:custGeom>
            <a:pathLst>
              <a:path extrusionOk="0" h="120000" w="120000">
                <a:moveTo>
                  <a:pt x="0" y="0"/>
                </a:moveTo>
                <a:lnTo>
                  <a:pt x="1198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90" name="Shape 890"/>
          <p:cNvSpPr/>
          <p:nvPr/>
        </p:nvSpPr>
        <p:spPr>
          <a:xfrm>
            <a:off x="6376414" y="4270246"/>
            <a:ext cx="198120" cy="0"/>
          </a:xfrm>
          <a:custGeom>
            <a:pathLst>
              <a:path extrusionOk="0" h="120000" w="120000">
                <a:moveTo>
                  <a:pt x="0" y="0"/>
                </a:moveTo>
                <a:lnTo>
                  <a:pt x="11999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91" name="Shape 891"/>
          <p:cNvSpPr/>
          <p:nvPr/>
        </p:nvSpPr>
        <p:spPr>
          <a:xfrm>
            <a:off x="5783578" y="4270246"/>
            <a:ext cx="19812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92" name="Shape 892"/>
          <p:cNvSpPr/>
          <p:nvPr/>
        </p:nvSpPr>
        <p:spPr>
          <a:xfrm>
            <a:off x="5189219" y="4270246"/>
            <a:ext cx="198120" cy="0"/>
          </a:xfrm>
          <a:custGeom>
            <a:pathLst>
              <a:path extrusionOk="0" h="120000" w="120000">
                <a:moveTo>
                  <a:pt x="0" y="0"/>
                </a:moveTo>
                <a:lnTo>
                  <a:pt x="11999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93" name="Shape 893"/>
          <p:cNvSpPr/>
          <p:nvPr/>
        </p:nvSpPr>
        <p:spPr>
          <a:xfrm>
            <a:off x="4596383" y="4270246"/>
            <a:ext cx="198120" cy="0"/>
          </a:xfrm>
          <a:custGeom>
            <a:pathLst>
              <a:path extrusionOk="0" h="120000" w="120000">
                <a:moveTo>
                  <a:pt x="0" y="0"/>
                </a:moveTo>
                <a:lnTo>
                  <a:pt x="119999"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94" name="Shape 894"/>
          <p:cNvSpPr/>
          <p:nvPr/>
        </p:nvSpPr>
        <p:spPr>
          <a:xfrm>
            <a:off x="4002023" y="4270246"/>
            <a:ext cx="19812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95" name="Shape 895"/>
          <p:cNvSpPr/>
          <p:nvPr/>
        </p:nvSpPr>
        <p:spPr>
          <a:xfrm>
            <a:off x="3409187" y="4270246"/>
            <a:ext cx="19812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96" name="Shape 896"/>
          <p:cNvSpPr/>
          <p:nvPr/>
        </p:nvSpPr>
        <p:spPr>
          <a:xfrm>
            <a:off x="2816350" y="4270246"/>
            <a:ext cx="196850" cy="0"/>
          </a:xfrm>
          <a:custGeom>
            <a:pathLst>
              <a:path extrusionOk="0" h="120000" w="120000">
                <a:moveTo>
                  <a:pt x="0" y="0"/>
                </a:moveTo>
                <a:lnTo>
                  <a:pt x="1198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97" name="Shape 897"/>
          <p:cNvSpPr/>
          <p:nvPr/>
        </p:nvSpPr>
        <p:spPr>
          <a:xfrm>
            <a:off x="2321050" y="4270246"/>
            <a:ext cx="9906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98" name="Shape 898"/>
          <p:cNvSpPr/>
          <p:nvPr/>
        </p:nvSpPr>
        <p:spPr>
          <a:xfrm>
            <a:off x="8156446" y="3285744"/>
            <a:ext cx="69342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899" name="Shape 899"/>
          <p:cNvSpPr/>
          <p:nvPr/>
        </p:nvSpPr>
        <p:spPr>
          <a:xfrm>
            <a:off x="7563610" y="3285744"/>
            <a:ext cx="19812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00" name="Shape 900"/>
          <p:cNvSpPr/>
          <p:nvPr/>
        </p:nvSpPr>
        <p:spPr>
          <a:xfrm>
            <a:off x="6970775" y="3285744"/>
            <a:ext cx="196850" cy="0"/>
          </a:xfrm>
          <a:custGeom>
            <a:pathLst>
              <a:path extrusionOk="0" h="120000" w="120000">
                <a:moveTo>
                  <a:pt x="0" y="0"/>
                </a:moveTo>
                <a:lnTo>
                  <a:pt x="1198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01" name="Shape 901"/>
          <p:cNvSpPr/>
          <p:nvPr/>
        </p:nvSpPr>
        <p:spPr>
          <a:xfrm>
            <a:off x="5189219" y="3285744"/>
            <a:ext cx="1385569" cy="0"/>
          </a:xfrm>
          <a:custGeom>
            <a:pathLst>
              <a:path extrusionOk="0" h="120000" w="120000">
                <a:moveTo>
                  <a:pt x="0" y="0"/>
                </a:moveTo>
                <a:lnTo>
                  <a:pt x="11997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02" name="Shape 902"/>
          <p:cNvSpPr/>
          <p:nvPr/>
        </p:nvSpPr>
        <p:spPr>
          <a:xfrm>
            <a:off x="4002023" y="3285744"/>
            <a:ext cx="79248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03" name="Shape 903"/>
          <p:cNvSpPr/>
          <p:nvPr/>
        </p:nvSpPr>
        <p:spPr>
          <a:xfrm>
            <a:off x="2321050" y="3285744"/>
            <a:ext cx="1286510" cy="0"/>
          </a:xfrm>
          <a:custGeom>
            <a:pathLst>
              <a:path extrusionOk="0" h="120000" w="120000">
                <a:moveTo>
                  <a:pt x="0" y="0"/>
                </a:moveTo>
                <a:lnTo>
                  <a:pt x="1199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04" name="Shape 904"/>
          <p:cNvSpPr/>
          <p:nvPr/>
        </p:nvSpPr>
        <p:spPr>
          <a:xfrm>
            <a:off x="8156446" y="2299716"/>
            <a:ext cx="69342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05" name="Shape 905"/>
          <p:cNvSpPr/>
          <p:nvPr/>
        </p:nvSpPr>
        <p:spPr>
          <a:xfrm>
            <a:off x="2321050" y="2299716"/>
            <a:ext cx="544068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06" name="Shape 906"/>
          <p:cNvSpPr/>
          <p:nvPr/>
        </p:nvSpPr>
        <p:spPr>
          <a:xfrm>
            <a:off x="2321814" y="1808225"/>
            <a:ext cx="6527800" cy="3447414"/>
          </a:xfrm>
          <a:custGeom>
            <a:pathLst>
              <a:path extrusionOk="0" h="120000" w="120000">
                <a:moveTo>
                  <a:pt x="0" y="119995"/>
                </a:moveTo>
                <a:lnTo>
                  <a:pt x="119990" y="119995"/>
                </a:lnTo>
                <a:lnTo>
                  <a:pt x="119990" y="0"/>
                </a:lnTo>
                <a:lnTo>
                  <a:pt x="0" y="0"/>
                </a:lnTo>
                <a:lnTo>
                  <a:pt x="0" y="119995"/>
                </a:lnTo>
                <a:close/>
              </a:path>
            </a:pathLst>
          </a:custGeom>
          <a:noFill/>
          <a:ln cap="flat" cmpd="sng" w="9525">
            <a:solidFill>
              <a:srgbClr val="000000"/>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07" name="Shape 907"/>
          <p:cNvSpPr/>
          <p:nvPr/>
        </p:nvSpPr>
        <p:spPr>
          <a:xfrm>
            <a:off x="8354567" y="3826764"/>
            <a:ext cx="396240" cy="1430020"/>
          </a:xfrm>
          <a:custGeom>
            <a:pathLst>
              <a:path extrusionOk="0" h="120000" w="120000">
                <a:moveTo>
                  <a:pt x="0" y="119957"/>
                </a:moveTo>
                <a:lnTo>
                  <a:pt x="120000" y="119957"/>
                </a:lnTo>
                <a:lnTo>
                  <a:pt x="120000" y="0"/>
                </a:lnTo>
                <a:lnTo>
                  <a:pt x="0" y="0"/>
                </a:lnTo>
                <a:lnTo>
                  <a:pt x="0" y="119957"/>
                </a:lnTo>
                <a:close/>
              </a:path>
            </a:pathLst>
          </a:custGeom>
          <a:solidFill>
            <a:srgbClr val="EE3D42"/>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08" name="Shape 908"/>
          <p:cNvSpPr/>
          <p:nvPr/>
        </p:nvSpPr>
        <p:spPr>
          <a:xfrm>
            <a:off x="2420110" y="4073651"/>
            <a:ext cx="396240" cy="1183005"/>
          </a:xfrm>
          <a:custGeom>
            <a:pathLst>
              <a:path extrusionOk="0" h="120000" w="120000">
                <a:moveTo>
                  <a:pt x="120000" y="0"/>
                </a:moveTo>
                <a:lnTo>
                  <a:pt x="0" y="0"/>
                </a:lnTo>
                <a:lnTo>
                  <a:pt x="0" y="119961"/>
                </a:lnTo>
                <a:lnTo>
                  <a:pt x="120000" y="119961"/>
                </a:lnTo>
                <a:lnTo>
                  <a:pt x="120000"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09" name="Shape 909"/>
          <p:cNvSpPr/>
          <p:nvPr/>
        </p:nvSpPr>
        <p:spPr>
          <a:xfrm>
            <a:off x="3012948" y="3383278"/>
            <a:ext cx="396240" cy="1873249"/>
          </a:xfrm>
          <a:custGeom>
            <a:pathLst>
              <a:path extrusionOk="0" h="120000" w="120000">
                <a:moveTo>
                  <a:pt x="120000" y="0"/>
                </a:moveTo>
                <a:lnTo>
                  <a:pt x="0" y="0"/>
                </a:lnTo>
                <a:lnTo>
                  <a:pt x="0" y="119983"/>
                </a:lnTo>
                <a:lnTo>
                  <a:pt x="120000" y="119983"/>
                </a:lnTo>
                <a:lnTo>
                  <a:pt x="120000"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10" name="Shape 910"/>
          <p:cNvSpPr/>
          <p:nvPr/>
        </p:nvSpPr>
        <p:spPr>
          <a:xfrm>
            <a:off x="3607307" y="3186683"/>
            <a:ext cx="394969" cy="2070099"/>
          </a:xfrm>
          <a:custGeom>
            <a:pathLst>
              <a:path extrusionOk="0" h="120000" w="120000">
                <a:moveTo>
                  <a:pt x="119922" y="0"/>
                </a:moveTo>
                <a:lnTo>
                  <a:pt x="0" y="0"/>
                </a:lnTo>
                <a:lnTo>
                  <a:pt x="0" y="119970"/>
                </a:lnTo>
                <a:lnTo>
                  <a:pt x="119922" y="119970"/>
                </a:lnTo>
                <a:lnTo>
                  <a:pt x="11992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11" name="Shape 911"/>
          <p:cNvSpPr/>
          <p:nvPr/>
        </p:nvSpPr>
        <p:spPr>
          <a:xfrm>
            <a:off x="4200144" y="3383278"/>
            <a:ext cx="396240" cy="1873249"/>
          </a:xfrm>
          <a:custGeom>
            <a:pathLst>
              <a:path extrusionOk="0" h="120000" w="120000">
                <a:moveTo>
                  <a:pt x="120000" y="0"/>
                </a:moveTo>
                <a:lnTo>
                  <a:pt x="0" y="0"/>
                </a:lnTo>
                <a:lnTo>
                  <a:pt x="0" y="119983"/>
                </a:lnTo>
                <a:lnTo>
                  <a:pt x="120000" y="119983"/>
                </a:lnTo>
                <a:lnTo>
                  <a:pt x="120000"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12" name="Shape 912"/>
          <p:cNvSpPr/>
          <p:nvPr/>
        </p:nvSpPr>
        <p:spPr>
          <a:xfrm>
            <a:off x="4794503" y="2743200"/>
            <a:ext cx="394969" cy="2513329"/>
          </a:xfrm>
          <a:custGeom>
            <a:pathLst>
              <a:path extrusionOk="0" h="120000" w="120000">
                <a:moveTo>
                  <a:pt x="119922" y="0"/>
                </a:moveTo>
                <a:lnTo>
                  <a:pt x="0" y="0"/>
                </a:lnTo>
                <a:lnTo>
                  <a:pt x="0" y="119987"/>
                </a:lnTo>
                <a:lnTo>
                  <a:pt x="119922" y="119987"/>
                </a:lnTo>
                <a:lnTo>
                  <a:pt x="11992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13" name="Shape 913"/>
          <p:cNvSpPr/>
          <p:nvPr/>
        </p:nvSpPr>
        <p:spPr>
          <a:xfrm>
            <a:off x="5387339" y="3433571"/>
            <a:ext cx="396240" cy="1823084"/>
          </a:xfrm>
          <a:custGeom>
            <a:pathLst>
              <a:path extrusionOk="0" h="120000" w="120000">
                <a:moveTo>
                  <a:pt x="120000" y="0"/>
                </a:moveTo>
                <a:lnTo>
                  <a:pt x="0" y="0"/>
                </a:lnTo>
                <a:lnTo>
                  <a:pt x="0" y="119974"/>
                </a:lnTo>
                <a:lnTo>
                  <a:pt x="120000" y="119974"/>
                </a:lnTo>
                <a:lnTo>
                  <a:pt x="120000"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14" name="Shape 914"/>
          <p:cNvSpPr/>
          <p:nvPr/>
        </p:nvSpPr>
        <p:spPr>
          <a:xfrm>
            <a:off x="5981700" y="3285744"/>
            <a:ext cx="394969" cy="1971038"/>
          </a:xfrm>
          <a:custGeom>
            <a:pathLst>
              <a:path extrusionOk="0" h="120000" w="120000">
                <a:moveTo>
                  <a:pt x="119922" y="0"/>
                </a:moveTo>
                <a:lnTo>
                  <a:pt x="0" y="0"/>
                </a:lnTo>
                <a:lnTo>
                  <a:pt x="0" y="119969"/>
                </a:lnTo>
                <a:lnTo>
                  <a:pt x="119922" y="119969"/>
                </a:lnTo>
                <a:lnTo>
                  <a:pt x="11992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15" name="Shape 915"/>
          <p:cNvSpPr/>
          <p:nvPr/>
        </p:nvSpPr>
        <p:spPr>
          <a:xfrm>
            <a:off x="6574535" y="3087623"/>
            <a:ext cx="396240" cy="2169160"/>
          </a:xfrm>
          <a:custGeom>
            <a:pathLst>
              <a:path extrusionOk="0" h="120000" w="120000">
                <a:moveTo>
                  <a:pt x="120000" y="0"/>
                </a:moveTo>
                <a:lnTo>
                  <a:pt x="0" y="0"/>
                </a:lnTo>
                <a:lnTo>
                  <a:pt x="0" y="119971"/>
                </a:lnTo>
                <a:lnTo>
                  <a:pt x="120000" y="119971"/>
                </a:lnTo>
                <a:lnTo>
                  <a:pt x="120000"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16" name="Shape 916"/>
          <p:cNvSpPr/>
          <p:nvPr/>
        </p:nvSpPr>
        <p:spPr>
          <a:xfrm>
            <a:off x="7167371" y="2990088"/>
            <a:ext cx="396240" cy="2266314"/>
          </a:xfrm>
          <a:custGeom>
            <a:pathLst>
              <a:path extrusionOk="0" h="120000" w="120000">
                <a:moveTo>
                  <a:pt x="119999" y="0"/>
                </a:moveTo>
                <a:lnTo>
                  <a:pt x="0" y="0"/>
                </a:lnTo>
                <a:lnTo>
                  <a:pt x="0" y="119993"/>
                </a:lnTo>
                <a:lnTo>
                  <a:pt x="119999" y="119993"/>
                </a:lnTo>
                <a:lnTo>
                  <a:pt x="119999"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17" name="Shape 917"/>
          <p:cNvSpPr/>
          <p:nvPr/>
        </p:nvSpPr>
        <p:spPr>
          <a:xfrm>
            <a:off x="7761731" y="2202178"/>
            <a:ext cx="394969" cy="3054350"/>
          </a:xfrm>
          <a:custGeom>
            <a:pathLst>
              <a:path extrusionOk="0" h="120000" w="120000">
                <a:moveTo>
                  <a:pt x="119922" y="0"/>
                </a:moveTo>
                <a:lnTo>
                  <a:pt x="0" y="0"/>
                </a:lnTo>
                <a:lnTo>
                  <a:pt x="0" y="119990"/>
                </a:lnTo>
                <a:lnTo>
                  <a:pt x="119922" y="119990"/>
                </a:lnTo>
                <a:lnTo>
                  <a:pt x="11992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18" name="Shape 918"/>
          <p:cNvSpPr/>
          <p:nvPr/>
        </p:nvSpPr>
        <p:spPr>
          <a:xfrm>
            <a:off x="2321050" y="1807464"/>
            <a:ext cx="0" cy="3517899"/>
          </a:xfrm>
          <a:custGeom>
            <a:pathLst>
              <a:path extrusionOk="0" h="120000" w="120000">
                <a:moveTo>
                  <a:pt x="0" y="0"/>
                </a:moveTo>
                <a:lnTo>
                  <a:pt x="0" y="11998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19" name="Shape 919"/>
          <p:cNvSpPr/>
          <p:nvPr/>
        </p:nvSpPr>
        <p:spPr>
          <a:xfrm>
            <a:off x="2243326" y="5256276"/>
            <a:ext cx="78104" cy="0"/>
          </a:xfrm>
          <a:custGeom>
            <a:pathLst>
              <a:path extrusionOk="0" h="120000" w="120000">
                <a:moveTo>
                  <a:pt x="0" y="0"/>
                </a:moveTo>
                <a:lnTo>
                  <a:pt x="119414"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20" name="Shape 920"/>
          <p:cNvSpPr/>
          <p:nvPr/>
        </p:nvSpPr>
        <p:spPr>
          <a:xfrm>
            <a:off x="2243326" y="4270246"/>
            <a:ext cx="78104" cy="0"/>
          </a:xfrm>
          <a:custGeom>
            <a:pathLst>
              <a:path extrusionOk="0" h="120000" w="120000">
                <a:moveTo>
                  <a:pt x="0" y="0"/>
                </a:moveTo>
                <a:lnTo>
                  <a:pt x="119414"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21" name="Shape 921"/>
          <p:cNvSpPr/>
          <p:nvPr/>
        </p:nvSpPr>
        <p:spPr>
          <a:xfrm>
            <a:off x="2243326" y="3285744"/>
            <a:ext cx="78104" cy="0"/>
          </a:xfrm>
          <a:custGeom>
            <a:pathLst>
              <a:path extrusionOk="0" h="120000" w="120000">
                <a:moveTo>
                  <a:pt x="0" y="0"/>
                </a:moveTo>
                <a:lnTo>
                  <a:pt x="119414"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22" name="Shape 922"/>
          <p:cNvSpPr/>
          <p:nvPr/>
        </p:nvSpPr>
        <p:spPr>
          <a:xfrm>
            <a:off x="2243326" y="2299716"/>
            <a:ext cx="78104" cy="0"/>
          </a:xfrm>
          <a:custGeom>
            <a:pathLst>
              <a:path extrusionOk="0" h="120000" w="120000">
                <a:moveTo>
                  <a:pt x="0" y="0"/>
                </a:moveTo>
                <a:lnTo>
                  <a:pt x="119414"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23" name="Shape 923"/>
          <p:cNvSpPr/>
          <p:nvPr/>
        </p:nvSpPr>
        <p:spPr>
          <a:xfrm>
            <a:off x="2321050" y="5256276"/>
            <a:ext cx="6529069" cy="0"/>
          </a:xfrm>
          <a:custGeom>
            <a:pathLst>
              <a:path extrusionOk="0" h="120000" w="120000">
                <a:moveTo>
                  <a:pt x="0" y="0"/>
                </a:moveTo>
                <a:lnTo>
                  <a:pt x="11999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24" name="Shape 924"/>
          <p:cNvSpPr/>
          <p:nvPr/>
        </p:nvSpPr>
        <p:spPr>
          <a:xfrm>
            <a:off x="2915410" y="5256276"/>
            <a:ext cx="0" cy="68579"/>
          </a:xfrm>
          <a:custGeom>
            <a:pathLst>
              <a:path extrusionOk="0" h="120000" w="120000">
                <a:moveTo>
                  <a:pt x="0" y="0"/>
                </a:moveTo>
                <a:lnTo>
                  <a:pt x="0" y="120001"/>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25" name="Shape 925"/>
          <p:cNvSpPr/>
          <p:nvPr/>
        </p:nvSpPr>
        <p:spPr>
          <a:xfrm>
            <a:off x="3508246" y="5256276"/>
            <a:ext cx="0" cy="68579"/>
          </a:xfrm>
          <a:custGeom>
            <a:pathLst>
              <a:path extrusionOk="0" h="120000" w="120000">
                <a:moveTo>
                  <a:pt x="0" y="0"/>
                </a:moveTo>
                <a:lnTo>
                  <a:pt x="0" y="120001"/>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26" name="Shape 926"/>
          <p:cNvSpPr/>
          <p:nvPr/>
        </p:nvSpPr>
        <p:spPr>
          <a:xfrm>
            <a:off x="4101083" y="5256276"/>
            <a:ext cx="0" cy="68579"/>
          </a:xfrm>
          <a:custGeom>
            <a:pathLst>
              <a:path extrusionOk="0" h="120000" w="120000">
                <a:moveTo>
                  <a:pt x="0" y="0"/>
                </a:moveTo>
                <a:lnTo>
                  <a:pt x="0" y="120001"/>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27" name="Shape 927"/>
          <p:cNvSpPr/>
          <p:nvPr/>
        </p:nvSpPr>
        <p:spPr>
          <a:xfrm>
            <a:off x="4695444" y="5256276"/>
            <a:ext cx="0" cy="68579"/>
          </a:xfrm>
          <a:custGeom>
            <a:pathLst>
              <a:path extrusionOk="0" h="120000" w="120000">
                <a:moveTo>
                  <a:pt x="0" y="0"/>
                </a:moveTo>
                <a:lnTo>
                  <a:pt x="0" y="120001"/>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28" name="Shape 928"/>
          <p:cNvSpPr/>
          <p:nvPr/>
        </p:nvSpPr>
        <p:spPr>
          <a:xfrm>
            <a:off x="5288278" y="5256276"/>
            <a:ext cx="0" cy="68579"/>
          </a:xfrm>
          <a:custGeom>
            <a:pathLst>
              <a:path extrusionOk="0" h="120000" w="120000">
                <a:moveTo>
                  <a:pt x="0" y="0"/>
                </a:moveTo>
                <a:lnTo>
                  <a:pt x="0" y="120001"/>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29" name="Shape 929"/>
          <p:cNvSpPr/>
          <p:nvPr/>
        </p:nvSpPr>
        <p:spPr>
          <a:xfrm>
            <a:off x="5882639" y="5256276"/>
            <a:ext cx="0" cy="68579"/>
          </a:xfrm>
          <a:custGeom>
            <a:pathLst>
              <a:path extrusionOk="0" h="120000" w="120000">
                <a:moveTo>
                  <a:pt x="0" y="0"/>
                </a:moveTo>
                <a:lnTo>
                  <a:pt x="0" y="120001"/>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30" name="Shape 930"/>
          <p:cNvSpPr/>
          <p:nvPr/>
        </p:nvSpPr>
        <p:spPr>
          <a:xfrm>
            <a:off x="6475476" y="5256276"/>
            <a:ext cx="0" cy="68579"/>
          </a:xfrm>
          <a:custGeom>
            <a:pathLst>
              <a:path extrusionOk="0" h="120000" w="120000">
                <a:moveTo>
                  <a:pt x="0" y="0"/>
                </a:moveTo>
                <a:lnTo>
                  <a:pt x="0" y="120001"/>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31" name="Shape 931"/>
          <p:cNvSpPr/>
          <p:nvPr/>
        </p:nvSpPr>
        <p:spPr>
          <a:xfrm>
            <a:off x="7068310" y="5256276"/>
            <a:ext cx="0" cy="68579"/>
          </a:xfrm>
          <a:custGeom>
            <a:pathLst>
              <a:path extrusionOk="0" h="120000" w="120000">
                <a:moveTo>
                  <a:pt x="0" y="0"/>
                </a:moveTo>
                <a:lnTo>
                  <a:pt x="0" y="120001"/>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32" name="Shape 932"/>
          <p:cNvSpPr/>
          <p:nvPr/>
        </p:nvSpPr>
        <p:spPr>
          <a:xfrm>
            <a:off x="7662671" y="5256276"/>
            <a:ext cx="0" cy="68579"/>
          </a:xfrm>
          <a:custGeom>
            <a:pathLst>
              <a:path extrusionOk="0" h="120000" w="120000">
                <a:moveTo>
                  <a:pt x="0" y="0"/>
                </a:moveTo>
                <a:lnTo>
                  <a:pt x="0" y="120001"/>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33" name="Shape 933"/>
          <p:cNvSpPr/>
          <p:nvPr/>
        </p:nvSpPr>
        <p:spPr>
          <a:xfrm>
            <a:off x="8255507" y="5256276"/>
            <a:ext cx="0" cy="68579"/>
          </a:xfrm>
          <a:custGeom>
            <a:pathLst>
              <a:path extrusionOk="0" h="120000" w="120000">
                <a:moveTo>
                  <a:pt x="0" y="0"/>
                </a:moveTo>
                <a:lnTo>
                  <a:pt x="0" y="120001"/>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34" name="Shape 934"/>
          <p:cNvSpPr/>
          <p:nvPr/>
        </p:nvSpPr>
        <p:spPr>
          <a:xfrm>
            <a:off x="8849867" y="5256276"/>
            <a:ext cx="0" cy="68579"/>
          </a:xfrm>
          <a:custGeom>
            <a:pathLst>
              <a:path extrusionOk="0" h="120000" w="120000">
                <a:moveTo>
                  <a:pt x="0" y="0"/>
                </a:moveTo>
                <a:lnTo>
                  <a:pt x="0" y="120001"/>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35" name="Shape 935"/>
          <p:cNvSpPr txBox="1"/>
          <p:nvPr/>
        </p:nvSpPr>
        <p:spPr>
          <a:xfrm>
            <a:off x="1755393" y="5083682"/>
            <a:ext cx="358775" cy="31559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0%</a:t>
            </a:r>
          </a:p>
        </p:txBody>
      </p:sp>
      <p:sp>
        <p:nvSpPr>
          <p:cNvPr id="936" name="Shape 936"/>
          <p:cNvSpPr txBox="1"/>
          <p:nvPr/>
        </p:nvSpPr>
        <p:spPr>
          <a:xfrm>
            <a:off x="1606421" y="4098289"/>
            <a:ext cx="508000" cy="31559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20%</a:t>
            </a:r>
          </a:p>
        </p:txBody>
      </p:sp>
      <p:sp>
        <p:nvSpPr>
          <p:cNvPr id="937" name="Shape 937"/>
          <p:cNvSpPr txBox="1"/>
          <p:nvPr/>
        </p:nvSpPr>
        <p:spPr>
          <a:xfrm>
            <a:off x="1606421" y="3112769"/>
            <a:ext cx="508000" cy="31559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40%</a:t>
            </a:r>
          </a:p>
        </p:txBody>
      </p:sp>
      <p:sp>
        <p:nvSpPr>
          <p:cNvPr id="938" name="Shape 938"/>
          <p:cNvSpPr txBox="1"/>
          <p:nvPr/>
        </p:nvSpPr>
        <p:spPr>
          <a:xfrm>
            <a:off x="1606421" y="2127376"/>
            <a:ext cx="508000" cy="31559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60%</a:t>
            </a:r>
          </a:p>
        </p:txBody>
      </p:sp>
      <p:sp>
        <p:nvSpPr>
          <p:cNvPr id="939" name="Shape 939"/>
          <p:cNvSpPr txBox="1"/>
          <p:nvPr/>
        </p:nvSpPr>
        <p:spPr>
          <a:xfrm rot="-5400000">
            <a:off x="2191951" y="5692185"/>
            <a:ext cx="870584" cy="254000"/>
          </a:xfrm>
          <a:prstGeom prst="rect">
            <a:avLst/>
          </a:prstGeom>
          <a:noFill/>
          <a:ln>
            <a:noFill/>
          </a:ln>
        </p:spPr>
        <p:txBody>
          <a:bodyPr anchorCtr="0" anchor="t" bIns="0" lIns="0" rIns="0" tIns="0">
            <a:noAutofit/>
          </a:bodyPr>
          <a:lstStyle/>
          <a:p>
            <a:pPr indent="0" lvl="0" marL="12700" marR="0" rtl="0" algn="l">
              <a:lnSpc>
                <a:spcPct val="106333"/>
              </a:lnSpc>
              <a:spcBef>
                <a:spcPts val="0"/>
              </a:spcBef>
              <a:buSzPct val="25000"/>
              <a:buNone/>
            </a:pPr>
            <a:r>
              <a:rPr lang="en-US" sz="1800">
                <a:solidFill>
                  <a:srgbClr val="000000"/>
                </a:solidFill>
                <a:latin typeface="Source Sans Pro"/>
                <a:ea typeface="Source Sans Pro"/>
                <a:cs typeface="Source Sans Pro"/>
                <a:sym typeface="Source Sans Pro"/>
              </a:rPr>
              <a:t>Australia</a:t>
            </a:r>
          </a:p>
        </p:txBody>
      </p:sp>
      <p:sp>
        <p:nvSpPr>
          <p:cNvPr id="940" name="Shape 940"/>
          <p:cNvSpPr txBox="1"/>
          <p:nvPr/>
        </p:nvSpPr>
        <p:spPr>
          <a:xfrm rot="-5400000">
            <a:off x="2836540" y="5640782"/>
            <a:ext cx="768349" cy="254000"/>
          </a:xfrm>
          <a:prstGeom prst="rect">
            <a:avLst/>
          </a:prstGeom>
          <a:noFill/>
          <a:ln>
            <a:noFill/>
          </a:ln>
        </p:spPr>
        <p:txBody>
          <a:bodyPr anchorCtr="0" anchor="t" bIns="0" lIns="0" rIns="0" tIns="0">
            <a:noAutofit/>
          </a:bodyPr>
          <a:lstStyle/>
          <a:p>
            <a:pPr indent="0" lvl="0" marL="12700" marR="0" rtl="0" algn="l">
              <a:lnSpc>
                <a:spcPct val="106333"/>
              </a:lnSpc>
              <a:spcBef>
                <a:spcPts val="0"/>
              </a:spcBef>
              <a:buSzPct val="25000"/>
              <a:buNone/>
            </a:pPr>
            <a:r>
              <a:rPr lang="en-US" sz="1800">
                <a:solidFill>
                  <a:srgbClr val="000000"/>
                </a:solidFill>
                <a:latin typeface="Source Sans Pro"/>
                <a:ea typeface="Source Sans Pro"/>
                <a:cs typeface="Source Sans Pro"/>
                <a:sym typeface="Source Sans Pro"/>
              </a:rPr>
              <a:t>Canada</a:t>
            </a:r>
          </a:p>
        </p:txBody>
      </p:sp>
      <p:sp>
        <p:nvSpPr>
          <p:cNvPr id="941" name="Shape 941"/>
          <p:cNvSpPr txBox="1"/>
          <p:nvPr/>
        </p:nvSpPr>
        <p:spPr>
          <a:xfrm rot="-5400000">
            <a:off x="3470333" y="5600714"/>
            <a:ext cx="687704" cy="254000"/>
          </a:xfrm>
          <a:prstGeom prst="rect">
            <a:avLst/>
          </a:prstGeom>
          <a:noFill/>
          <a:ln>
            <a:noFill/>
          </a:ln>
        </p:spPr>
        <p:txBody>
          <a:bodyPr anchorCtr="0" anchor="t" bIns="0" lIns="0" rIns="0" tIns="0">
            <a:noAutofit/>
          </a:bodyPr>
          <a:lstStyle/>
          <a:p>
            <a:pPr indent="0" lvl="0" marL="12700" marR="0" rtl="0" algn="l">
              <a:lnSpc>
                <a:spcPct val="106333"/>
              </a:lnSpc>
              <a:spcBef>
                <a:spcPts val="0"/>
              </a:spcBef>
              <a:buSzPct val="25000"/>
              <a:buNone/>
            </a:pPr>
            <a:r>
              <a:rPr lang="en-US" sz="1800">
                <a:solidFill>
                  <a:srgbClr val="000000"/>
                </a:solidFill>
                <a:latin typeface="Source Sans Pro"/>
                <a:ea typeface="Source Sans Pro"/>
                <a:cs typeface="Source Sans Pro"/>
                <a:sym typeface="Source Sans Pro"/>
              </a:rPr>
              <a:t>France</a:t>
            </a:r>
          </a:p>
        </p:txBody>
      </p:sp>
      <p:sp>
        <p:nvSpPr>
          <p:cNvPr id="942" name="Shape 942"/>
          <p:cNvSpPr txBox="1"/>
          <p:nvPr/>
        </p:nvSpPr>
        <p:spPr>
          <a:xfrm rot="-5400000">
            <a:off x="3961188" y="5704335"/>
            <a:ext cx="893444" cy="254000"/>
          </a:xfrm>
          <a:prstGeom prst="rect">
            <a:avLst/>
          </a:prstGeom>
          <a:noFill/>
          <a:ln>
            <a:noFill/>
          </a:ln>
        </p:spPr>
        <p:txBody>
          <a:bodyPr anchorCtr="0" anchor="t" bIns="0" lIns="0" rIns="0" tIns="0">
            <a:noAutofit/>
          </a:bodyPr>
          <a:lstStyle/>
          <a:p>
            <a:pPr indent="0" lvl="0" marL="12700" marR="0" rtl="0" algn="l">
              <a:lnSpc>
                <a:spcPct val="106333"/>
              </a:lnSpc>
              <a:spcBef>
                <a:spcPts val="0"/>
              </a:spcBef>
              <a:buSzPct val="25000"/>
              <a:buNone/>
            </a:pPr>
            <a:r>
              <a:rPr lang="en-US" sz="1800">
                <a:solidFill>
                  <a:srgbClr val="000000"/>
                </a:solidFill>
                <a:latin typeface="Source Sans Pro"/>
                <a:ea typeface="Source Sans Pro"/>
                <a:cs typeface="Source Sans Pro"/>
                <a:sym typeface="Source Sans Pro"/>
              </a:rPr>
              <a:t>Germany</a:t>
            </a:r>
          </a:p>
        </p:txBody>
      </p:sp>
      <p:sp>
        <p:nvSpPr>
          <p:cNvPr id="943" name="Shape 943"/>
          <p:cNvSpPr txBox="1"/>
          <p:nvPr/>
        </p:nvSpPr>
        <p:spPr>
          <a:xfrm rot="-5400000">
            <a:off x="4396860" y="5862683"/>
            <a:ext cx="1209039" cy="254000"/>
          </a:xfrm>
          <a:prstGeom prst="rect">
            <a:avLst/>
          </a:prstGeom>
          <a:noFill/>
          <a:ln>
            <a:noFill/>
          </a:ln>
        </p:spPr>
        <p:txBody>
          <a:bodyPr anchorCtr="0" anchor="t" bIns="0" lIns="0" rIns="0" tIns="0">
            <a:noAutofit/>
          </a:bodyPr>
          <a:lstStyle/>
          <a:p>
            <a:pPr indent="0" lvl="0" marL="12700" marR="0" rtl="0" algn="l">
              <a:lnSpc>
                <a:spcPct val="106333"/>
              </a:lnSpc>
              <a:spcBef>
                <a:spcPts val="0"/>
              </a:spcBef>
              <a:buSzPct val="25000"/>
              <a:buNone/>
            </a:pPr>
            <a:r>
              <a:rPr lang="en-US" sz="1800">
                <a:solidFill>
                  <a:srgbClr val="000000"/>
                </a:solidFill>
                <a:latin typeface="Source Sans Pro"/>
                <a:ea typeface="Source Sans Pro"/>
                <a:cs typeface="Source Sans Pro"/>
                <a:sym typeface="Source Sans Pro"/>
              </a:rPr>
              <a:t>Netherlands</a:t>
            </a:r>
          </a:p>
        </p:txBody>
      </p:sp>
      <p:sp>
        <p:nvSpPr>
          <p:cNvPr id="944" name="Shape 944"/>
          <p:cNvSpPr txBox="1"/>
          <p:nvPr/>
        </p:nvSpPr>
        <p:spPr>
          <a:xfrm rot="-5400000">
            <a:off x="4953820" y="5899742"/>
            <a:ext cx="1282064" cy="254000"/>
          </a:xfrm>
          <a:prstGeom prst="rect">
            <a:avLst/>
          </a:prstGeom>
          <a:noFill/>
          <a:ln>
            <a:noFill/>
          </a:ln>
        </p:spPr>
        <p:txBody>
          <a:bodyPr anchorCtr="0" anchor="t" bIns="0" lIns="0" rIns="0" tIns="0">
            <a:noAutofit/>
          </a:bodyPr>
          <a:lstStyle/>
          <a:p>
            <a:pPr indent="0" lvl="0" marL="12700" marR="0" rtl="0" algn="l">
              <a:lnSpc>
                <a:spcPct val="106333"/>
              </a:lnSpc>
              <a:spcBef>
                <a:spcPts val="0"/>
              </a:spcBef>
              <a:buSzPct val="25000"/>
              <a:buNone/>
            </a:pPr>
            <a:r>
              <a:rPr lang="en-US" sz="1800">
                <a:solidFill>
                  <a:srgbClr val="000000"/>
                </a:solidFill>
                <a:latin typeface="Source Sans Pro"/>
                <a:ea typeface="Source Sans Pro"/>
                <a:cs typeface="Source Sans Pro"/>
                <a:sym typeface="Source Sans Pro"/>
              </a:rPr>
              <a:t>New Zealand</a:t>
            </a:r>
          </a:p>
        </p:txBody>
      </p:sp>
      <p:sp>
        <p:nvSpPr>
          <p:cNvPr id="945" name="Shape 945"/>
          <p:cNvSpPr txBox="1"/>
          <p:nvPr/>
        </p:nvSpPr>
        <p:spPr>
          <a:xfrm rot="-5400000">
            <a:off x="5819960" y="5625921"/>
            <a:ext cx="737235" cy="254000"/>
          </a:xfrm>
          <a:prstGeom prst="rect">
            <a:avLst/>
          </a:prstGeom>
          <a:noFill/>
          <a:ln>
            <a:noFill/>
          </a:ln>
        </p:spPr>
        <p:txBody>
          <a:bodyPr anchorCtr="0" anchor="t" bIns="0" lIns="0" rIns="0" tIns="0">
            <a:noAutofit/>
          </a:bodyPr>
          <a:lstStyle/>
          <a:p>
            <a:pPr indent="0" lvl="0" marL="12700" marR="0" rtl="0" algn="l">
              <a:lnSpc>
                <a:spcPct val="106333"/>
              </a:lnSpc>
              <a:spcBef>
                <a:spcPts val="0"/>
              </a:spcBef>
              <a:buSzPct val="25000"/>
              <a:buNone/>
            </a:pPr>
            <a:r>
              <a:rPr lang="en-US" sz="1800">
                <a:solidFill>
                  <a:srgbClr val="000000"/>
                </a:solidFill>
                <a:latin typeface="Source Sans Pro"/>
                <a:ea typeface="Source Sans Pro"/>
                <a:cs typeface="Source Sans Pro"/>
                <a:sym typeface="Source Sans Pro"/>
              </a:rPr>
              <a:t>Norway</a:t>
            </a:r>
          </a:p>
        </p:txBody>
      </p:sp>
      <p:sp>
        <p:nvSpPr>
          <p:cNvPr id="946" name="Shape 946"/>
          <p:cNvSpPr txBox="1"/>
          <p:nvPr/>
        </p:nvSpPr>
        <p:spPr>
          <a:xfrm rot="-5400000">
            <a:off x="6385807" y="5654022"/>
            <a:ext cx="792480" cy="254000"/>
          </a:xfrm>
          <a:prstGeom prst="rect">
            <a:avLst/>
          </a:prstGeom>
          <a:noFill/>
          <a:ln>
            <a:noFill/>
          </a:ln>
        </p:spPr>
        <p:txBody>
          <a:bodyPr anchorCtr="0" anchor="t" bIns="0" lIns="0" rIns="0" tIns="0">
            <a:noAutofit/>
          </a:bodyPr>
          <a:lstStyle/>
          <a:p>
            <a:pPr indent="0" lvl="0" marL="12700" marR="0" rtl="0" algn="l">
              <a:lnSpc>
                <a:spcPct val="106333"/>
              </a:lnSpc>
              <a:spcBef>
                <a:spcPts val="0"/>
              </a:spcBef>
              <a:buSzPct val="25000"/>
              <a:buNone/>
            </a:pPr>
            <a:r>
              <a:rPr lang="en-US" sz="1800">
                <a:solidFill>
                  <a:srgbClr val="000000"/>
                </a:solidFill>
                <a:latin typeface="Source Sans Pro"/>
                <a:ea typeface="Source Sans Pro"/>
                <a:cs typeface="Source Sans Pro"/>
                <a:sym typeface="Source Sans Pro"/>
              </a:rPr>
              <a:t>Sweden</a:t>
            </a:r>
          </a:p>
        </p:txBody>
      </p:sp>
      <p:sp>
        <p:nvSpPr>
          <p:cNvPr id="947" name="Shape 947"/>
          <p:cNvSpPr txBox="1"/>
          <p:nvPr/>
        </p:nvSpPr>
        <p:spPr>
          <a:xfrm rot="-5400000">
            <a:off x="6804590" y="5828368"/>
            <a:ext cx="1142364" cy="254000"/>
          </a:xfrm>
          <a:prstGeom prst="rect">
            <a:avLst/>
          </a:prstGeom>
          <a:noFill/>
          <a:ln>
            <a:noFill/>
          </a:ln>
        </p:spPr>
        <p:txBody>
          <a:bodyPr anchorCtr="0" anchor="t" bIns="0" lIns="0" rIns="0" tIns="0">
            <a:noAutofit/>
          </a:bodyPr>
          <a:lstStyle/>
          <a:p>
            <a:pPr indent="0" lvl="0" marL="12700" marR="0" rtl="0" algn="l">
              <a:lnSpc>
                <a:spcPct val="106333"/>
              </a:lnSpc>
              <a:spcBef>
                <a:spcPts val="0"/>
              </a:spcBef>
              <a:buSzPct val="25000"/>
              <a:buNone/>
            </a:pPr>
            <a:r>
              <a:rPr lang="en-US" sz="1800">
                <a:solidFill>
                  <a:srgbClr val="000000"/>
                </a:solidFill>
                <a:latin typeface="Source Sans Pro"/>
                <a:ea typeface="Source Sans Pro"/>
                <a:cs typeface="Source Sans Pro"/>
                <a:sym typeface="Source Sans Pro"/>
              </a:rPr>
              <a:t>Switzerland</a:t>
            </a:r>
          </a:p>
        </p:txBody>
      </p:sp>
      <p:sp>
        <p:nvSpPr>
          <p:cNvPr id="948" name="Shape 948"/>
          <p:cNvSpPr txBox="1"/>
          <p:nvPr/>
        </p:nvSpPr>
        <p:spPr>
          <a:xfrm rot="-5400000">
            <a:off x="7815257" y="5410513"/>
            <a:ext cx="307974" cy="254000"/>
          </a:xfrm>
          <a:prstGeom prst="rect">
            <a:avLst/>
          </a:prstGeom>
          <a:noFill/>
          <a:ln>
            <a:noFill/>
          </a:ln>
        </p:spPr>
        <p:txBody>
          <a:bodyPr anchorCtr="0" anchor="t" bIns="0" lIns="0" rIns="0" tIns="0">
            <a:noAutofit/>
          </a:bodyPr>
          <a:lstStyle/>
          <a:p>
            <a:pPr indent="0" lvl="0" marL="12700" marR="0" rtl="0" algn="l">
              <a:lnSpc>
                <a:spcPct val="106333"/>
              </a:lnSpc>
              <a:spcBef>
                <a:spcPts val="0"/>
              </a:spcBef>
              <a:buSzPct val="25000"/>
              <a:buNone/>
            </a:pPr>
            <a:r>
              <a:rPr lang="en-US" sz="1800">
                <a:solidFill>
                  <a:srgbClr val="000000"/>
                </a:solidFill>
                <a:latin typeface="Source Sans Pro"/>
                <a:ea typeface="Source Sans Pro"/>
                <a:cs typeface="Source Sans Pro"/>
                <a:sym typeface="Source Sans Pro"/>
              </a:rPr>
              <a:t>UK</a:t>
            </a:r>
          </a:p>
        </p:txBody>
      </p:sp>
      <p:sp>
        <p:nvSpPr>
          <p:cNvPr id="949" name="Shape 949"/>
          <p:cNvSpPr txBox="1"/>
          <p:nvPr/>
        </p:nvSpPr>
        <p:spPr>
          <a:xfrm rot="-5400000">
            <a:off x="8354436" y="5465276"/>
            <a:ext cx="416558" cy="254000"/>
          </a:xfrm>
          <a:prstGeom prst="rect">
            <a:avLst/>
          </a:prstGeom>
          <a:noFill/>
          <a:ln>
            <a:noFill/>
          </a:ln>
        </p:spPr>
        <p:txBody>
          <a:bodyPr anchorCtr="0" anchor="t" bIns="0" lIns="0" rIns="0" tIns="0">
            <a:noAutofit/>
          </a:bodyPr>
          <a:lstStyle/>
          <a:p>
            <a:pPr indent="0" lvl="0" marL="12700" marR="0" rtl="0" algn="l">
              <a:lnSpc>
                <a:spcPct val="106333"/>
              </a:lnSpc>
              <a:spcBef>
                <a:spcPts val="0"/>
              </a:spcBef>
              <a:buSzPct val="25000"/>
              <a:buNone/>
            </a:pPr>
            <a:r>
              <a:rPr lang="en-US" sz="1800">
                <a:solidFill>
                  <a:srgbClr val="000000"/>
                </a:solidFill>
                <a:latin typeface="Source Sans Pro"/>
                <a:ea typeface="Source Sans Pro"/>
                <a:cs typeface="Source Sans Pro"/>
                <a:sym typeface="Source Sans Pro"/>
              </a:rPr>
              <a:t>USA</a:t>
            </a:r>
          </a:p>
        </p:txBody>
      </p:sp>
      <p:sp>
        <p:nvSpPr>
          <p:cNvPr id="950" name="Shape 950"/>
          <p:cNvSpPr txBox="1"/>
          <p:nvPr/>
        </p:nvSpPr>
        <p:spPr>
          <a:xfrm>
            <a:off x="316484" y="2749168"/>
            <a:ext cx="1149984" cy="2027554"/>
          </a:xfrm>
          <a:prstGeom prst="rect">
            <a:avLst/>
          </a:prstGeom>
          <a:noFill/>
          <a:ln>
            <a:noFill/>
          </a:ln>
        </p:spPr>
        <p:txBody>
          <a:bodyPr anchorCtr="0" anchor="t" bIns="0" lIns="0" rIns="0" tIns="0">
            <a:noAutofit/>
          </a:bodyPr>
          <a:lstStyle/>
          <a:p>
            <a:pPr indent="0" lvl="0" marL="12700" marR="5080" rtl="0" algn="ctr">
              <a:lnSpc>
                <a:spcPct val="94500"/>
              </a:lnSpc>
              <a:spcBef>
                <a:spcPts val="0"/>
              </a:spcBef>
              <a:buSzPct val="25000"/>
              <a:buNone/>
            </a:pPr>
            <a:r>
              <a:rPr b="1" lang="en-US" sz="2000">
                <a:solidFill>
                  <a:srgbClr val="000000"/>
                </a:solidFill>
                <a:latin typeface="Calibri"/>
                <a:ea typeface="Calibri"/>
                <a:cs typeface="Calibri"/>
                <a:sym typeface="Calibri"/>
              </a:rPr>
              <a:t>Proportion  saying  health  care  system  works</a:t>
            </a:r>
          </a:p>
          <a:p>
            <a:pPr indent="0" lvl="0" marL="0" marR="0" rtl="0" algn="ctr">
              <a:lnSpc>
                <a:spcPct val="113500"/>
              </a:lnSpc>
              <a:spcBef>
                <a:spcPts val="0"/>
              </a:spcBef>
              <a:buSzPct val="25000"/>
              <a:buNone/>
            </a:pPr>
            <a:r>
              <a:rPr b="1" lang="en-US" sz="2000">
                <a:solidFill>
                  <a:srgbClr val="000000"/>
                </a:solidFill>
                <a:latin typeface="Calibri"/>
                <a:ea typeface="Calibri"/>
                <a:cs typeface="Calibri"/>
                <a:sym typeface="Calibri"/>
              </a:rPr>
              <a:t>well</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5" name="Shape 955"/>
        <p:cNvGrpSpPr/>
        <p:nvPr/>
      </p:nvGrpSpPr>
      <p:grpSpPr>
        <a:xfrm>
          <a:off x="0" y="0"/>
          <a:ext cx="0" cy="0"/>
          <a:chOff x="0" y="0"/>
          <a:chExt cx="0" cy="0"/>
        </a:xfrm>
      </p:grpSpPr>
      <p:sp>
        <p:nvSpPr>
          <p:cNvPr id="956" name="Shape 956"/>
          <p:cNvSpPr/>
          <p:nvPr/>
        </p:nvSpPr>
        <p:spPr>
          <a:xfrm>
            <a:off x="2013203" y="1807464"/>
            <a:ext cx="6762115" cy="3575685"/>
          </a:xfrm>
          <a:custGeom>
            <a:pathLst>
              <a:path extrusionOk="0" h="120000" w="120000">
                <a:moveTo>
                  <a:pt x="0" y="119987"/>
                </a:moveTo>
                <a:lnTo>
                  <a:pt x="119997" y="119987"/>
                </a:lnTo>
                <a:lnTo>
                  <a:pt x="119997" y="0"/>
                </a:lnTo>
                <a:lnTo>
                  <a:pt x="0" y="0"/>
                </a:lnTo>
                <a:lnTo>
                  <a:pt x="0" y="11998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57" name="Shape 957"/>
          <p:cNvSpPr/>
          <p:nvPr/>
        </p:nvSpPr>
        <p:spPr>
          <a:xfrm>
            <a:off x="8743188" y="4786883"/>
            <a:ext cx="32383" cy="0"/>
          </a:xfrm>
          <a:custGeom>
            <a:pathLst>
              <a:path extrusionOk="0" h="120000" w="120000">
                <a:moveTo>
                  <a:pt x="0" y="0"/>
                </a:moveTo>
                <a:lnTo>
                  <a:pt x="11858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58" name="Shape 958"/>
          <p:cNvSpPr/>
          <p:nvPr/>
        </p:nvSpPr>
        <p:spPr>
          <a:xfrm>
            <a:off x="8543542" y="4786883"/>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59" name="Shape 959"/>
          <p:cNvSpPr/>
          <p:nvPr/>
        </p:nvSpPr>
        <p:spPr>
          <a:xfrm>
            <a:off x="8345422" y="4786883"/>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60" name="Shape 960"/>
          <p:cNvSpPr/>
          <p:nvPr/>
        </p:nvSpPr>
        <p:spPr>
          <a:xfrm>
            <a:off x="8145779" y="4786883"/>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61" name="Shape 961"/>
          <p:cNvSpPr/>
          <p:nvPr/>
        </p:nvSpPr>
        <p:spPr>
          <a:xfrm>
            <a:off x="7947659" y="4786883"/>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62" name="Shape 962"/>
          <p:cNvSpPr/>
          <p:nvPr/>
        </p:nvSpPr>
        <p:spPr>
          <a:xfrm>
            <a:off x="7748015" y="4786883"/>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63" name="Shape 963"/>
          <p:cNvSpPr/>
          <p:nvPr/>
        </p:nvSpPr>
        <p:spPr>
          <a:xfrm>
            <a:off x="7548371" y="4786883"/>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64" name="Shape 964"/>
          <p:cNvSpPr/>
          <p:nvPr/>
        </p:nvSpPr>
        <p:spPr>
          <a:xfrm>
            <a:off x="7350252" y="4786883"/>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65" name="Shape 965"/>
          <p:cNvSpPr/>
          <p:nvPr/>
        </p:nvSpPr>
        <p:spPr>
          <a:xfrm>
            <a:off x="7150607" y="4786883"/>
            <a:ext cx="67310" cy="0"/>
          </a:xfrm>
          <a:custGeom>
            <a:pathLst>
              <a:path extrusionOk="0" h="120000" w="120000">
                <a:moveTo>
                  <a:pt x="0" y="0"/>
                </a:moveTo>
                <a:lnTo>
                  <a:pt x="11954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66" name="Shape 966"/>
          <p:cNvSpPr/>
          <p:nvPr/>
        </p:nvSpPr>
        <p:spPr>
          <a:xfrm>
            <a:off x="6952488" y="4786883"/>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67" name="Shape 967"/>
          <p:cNvSpPr/>
          <p:nvPr/>
        </p:nvSpPr>
        <p:spPr>
          <a:xfrm>
            <a:off x="6752842" y="4786883"/>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68" name="Shape 968"/>
          <p:cNvSpPr/>
          <p:nvPr/>
        </p:nvSpPr>
        <p:spPr>
          <a:xfrm>
            <a:off x="6554722" y="4786883"/>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69" name="Shape 969"/>
          <p:cNvSpPr/>
          <p:nvPr/>
        </p:nvSpPr>
        <p:spPr>
          <a:xfrm>
            <a:off x="6355078" y="4786883"/>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70" name="Shape 970"/>
          <p:cNvSpPr/>
          <p:nvPr/>
        </p:nvSpPr>
        <p:spPr>
          <a:xfrm>
            <a:off x="6156958" y="4786883"/>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71" name="Shape 971"/>
          <p:cNvSpPr/>
          <p:nvPr/>
        </p:nvSpPr>
        <p:spPr>
          <a:xfrm>
            <a:off x="5957314" y="4786883"/>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72" name="Shape 972"/>
          <p:cNvSpPr/>
          <p:nvPr/>
        </p:nvSpPr>
        <p:spPr>
          <a:xfrm>
            <a:off x="5759196" y="4786883"/>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73" name="Shape 973"/>
          <p:cNvSpPr/>
          <p:nvPr/>
        </p:nvSpPr>
        <p:spPr>
          <a:xfrm>
            <a:off x="5559551" y="4786883"/>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74" name="Shape 974"/>
          <p:cNvSpPr/>
          <p:nvPr/>
        </p:nvSpPr>
        <p:spPr>
          <a:xfrm>
            <a:off x="5361432" y="4786883"/>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75" name="Shape 975"/>
          <p:cNvSpPr/>
          <p:nvPr/>
        </p:nvSpPr>
        <p:spPr>
          <a:xfrm>
            <a:off x="5161787" y="4786883"/>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76" name="Shape 976"/>
          <p:cNvSpPr/>
          <p:nvPr/>
        </p:nvSpPr>
        <p:spPr>
          <a:xfrm>
            <a:off x="4963667" y="4786883"/>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77" name="Shape 977"/>
          <p:cNvSpPr/>
          <p:nvPr/>
        </p:nvSpPr>
        <p:spPr>
          <a:xfrm>
            <a:off x="4764023" y="4786883"/>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78" name="Shape 978"/>
          <p:cNvSpPr/>
          <p:nvPr/>
        </p:nvSpPr>
        <p:spPr>
          <a:xfrm>
            <a:off x="4565903" y="4786883"/>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79" name="Shape 979"/>
          <p:cNvSpPr/>
          <p:nvPr/>
        </p:nvSpPr>
        <p:spPr>
          <a:xfrm>
            <a:off x="4366258" y="4786883"/>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80" name="Shape 980"/>
          <p:cNvSpPr/>
          <p:nvPr/>
        </p:nvSpPr>
        <p:spPr>
          <a:xfrm>
            <a:off x="4168139" y="4786883"/>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81" name="Shape 981"/>
          <p:cNvSpPr/>
          <p:nvPr/>
        </p:nvSpPr>
        <p:spPr>
          <a:xfrm>
            <a:off x="3968496" y="4786883"/>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82" name="Shape 982"/>
          <p:cNvSpPr/>
          <p:nvPr/>
        </p:nvSpPr>
        <p:spPr>
          <a:xfrm>
            <a:off x="3770376" y="4786883"/>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83" name="Shape 983"/>
          <p:cNvSpPr/>
          <p:nvPr/>
        </p:nvSpPr>
        <p:spPr>
          <a:xfrm>
            <a:off x="3570732" y="4786883"/>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84" name="Shape 984"/>
          <p:cNvSpPr/>
          <p:nvPr/>
        </p:nvSpPr>
        <p:spPr>
          <a:xfrm>
            <a:off x="3372610" y="4786883"/>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85" name="Shape 985"/>
          <p:cNvSpPr/>
          <p:nvPr/>
        </p:nvSpPr>
        <p:spPr>
          <a:xfrm>
            <a:off x="3172966" y="4786883"/>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86" name="Shape 986"/>
          <p:cNvSpPr/>
          <p:nvPr/>
        </p:nvSpPr>
        <p:spPr>
          <a:xfrm>
            <a:off x="2974848" y="4786883"/>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87" name="Shape 987"/>
          <p:cNvSpPr/>
          <p:nvPr/>
        </p:nvSpPr>
        <p:spPr>
          <a:xfrm>
            <a:off x="2775203" y="4786883"/>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88" name="Shape 988"/>
          <p:cNvSpPr/>
          <p:nvPr/>
        </p:nvSpPr>
        <p:spPr>
          <a:xfrm>
            <a:off x="2577083" y="4786883"/>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89" name="Shape 989"/>
          <p:cNvSpPr/>
          <p:nvPr/>
        </p:nvSpPr>
        <p:spPr>
          <a:xfrm>
            <a:off x="2377439" y="4786883"/>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90" name="Shape 990"/>
          <p:cNvSpPr/>
          <p:nvPr/>
        </p:nvSpPr>
        <p:spPr>
          <a:xfrm>
            <a:off x="2179319" y="4786883"/>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91" name="Shape 991"/>
          <p:cNvSpPr/>
          <p:nvPr/>
        </p:nvSpPr>
        <p:spPr>
          <a:xfrm>
            <a:off x="2013203" y="4786883"/>
            <a:ext cx="33655" cy="0"/>
          </a:xfrm>
          <a:custGeom>
            <a:pathLst>
              <a:path extrusionOk="0" h="120000" w="120000">
                <a:moveTo>
                  <a:pt x="0" y="0"/>
                </a:moveTo>
                <a:lnTo>
                  <a:pt x="119543"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92" name="Shape 992"/>
          <p:cNvSpPr/>
          <p:nvPr/>
        </p:nvSpPr>
        <p:spPr>
          <a:xfrm>
            <a:off x="8743188" y="4191000"/>
            <a:ext cx="32383" cy="0"/>
          </a:xfrm>
          <a:custGeom>
            <a:pathLst>
              <a:path extrusionOk="0" h="120000" w="120000">
                <a:moveTo>
                  <a:pt x="0" y="0"/>
                </a:moveTo>
                <a:lnTo>
                  <a:pt x="11858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93" name="Shape 993"/>
          <p:cNvSpPr/>
          <p:nvPr/>
        </p:nvSpPr>
        <p:spPr>
          <a:xfrm>
            <a:off x="8543542" y="4191000"/>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94" name="Shape 994"/>
          <p:cNvSpPr/>
          <p:nvPr/>
        </p:nvSpPr>
        <p:spPr>
          <a:xfrm>
            <a:off x="8345422" y="4191000"/>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95" name="Shape 995"/>
          <p:cNvSpPr/>
          <p:nvPr/>
        </p:nvSpPr>
        <p:spPr>
          <a:xfrm>
            <a:off x="8145779" y="4191000"/>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96" name="Shape 996"/>
          <p:cNvSpPr/>
          <p:nvPr/>
        </p:nvSpPr>
        <p:spPr>
          <a:xfrm>
            <a:off x="7947659" y="4191000"/>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97" name="Shape 997"/>
          <p:cNvSpPr/>
          <p:nvPr/>
        </p:nvSpPr>
        <p:spPr>
          <a:xfrm>
            <a:off x="7748015" y="4191000"/>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98" name="Shape 998"/>
          <p:cNvSpPr/>
          <p:nvPr/>
        </p:nvSpPr>
        <p:spPr>
          <a:xfrm>
            <a:off x="7548371" y="4191000"/>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999" name="Shape 999"/>
          <p:cNvSpPr/>
          <p:nvPr/>
        </p:nvSpPr>
        <p:spPr>
          <a:xfrm>
            <a:off x="7350252" y="4191000"/>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00" name="Shape 1000"/>
          <p:cNvSpPr/>
          <p:nvPr/>
        </p:nvSpPr>
        <p:spPr>
          <a:xfrm>
            <a:off x="7150607" y="4191000"/>
            <a:ext cx="67310" cy="0"/>
          </a:xfrm>
          <a:custGeom>
            <a:pathLst>
              <a:path extrusionOk="0" h="120000" w="120000">
                <a:moveTo>
                  <a:pt x="0" y="0"/>
                </a:moveTo>
                <a:lnTo>
                  <a:pt x="11954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01" name="Shape 1001"/>
          <p:cNvSpPr/>
          <p:nvPr/>
        </p:nvSpPr>
        <p:spPr>
          <a:xfrm>
            <a:off x="6952488" y="4191000"/>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02" name="Shape 1002"/>
          <p:cNvSpPr/>
          <p:nvPr/>
        </p:nvSpPr>
        <p:spPr>
          <a:xfrm>
            <a:off x="6752842" y="4191000"/>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03" name="Shape 1003"/>
          <p:cNvSpPr/>
          <p:nvPr/>
        </p:nvSpPr>
        <p:spPr>
          <a:xfrm>
            <a:off x="6554722" y="4191000"/>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04" name="Shape 1004"/>
          <p:cNvSpPr/>
          <p:nvPr/>
        </p:nvSpPr>
        <p:spPr>
          <a:xfrm>
            <a:off x="6355078" y="4191000"/>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05" name="Shape 1005"/>
          <p:cNvSpPr/>
          <p:nvPr/>
        </p:nvSpPr>
        <p:spPr>
          <a:xfrm>
            <a:off x="6156958" y="4191000"/>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06" name="Shape 1006"/>
          <p:cNvSpPr/>
          <p:nvPr/>
        </p:nvSpPr>
        <p:spPr>
          <a:xfrm>
            <a:off x="5957314" y="4191000"/>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07" name="Shape 1007"/>
          <p:cNvSpPr/>
          <p:nvPr/>
        </p:nvSpPr>
        <p:spPr>
          <a:xfrm>
            <a:off x="5759196" y="4191000"/>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08" name="Shape 1008"/>
          <p:cNvSpPr/>
          <p:nvPr/>
        </p:nvSpPr>
        <p:spPr>
          <a:xfrm>
            <a:off x="5559551" y="4191000"/>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09" name="Shape 1009"/>
          <p:cNvSpPr/>
          <p:nvPr/>
        </p:nvSpPr>
        <p:spPr>
          <a:xfrm>
            <a:off x="5361432" y="4191000"/>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10" name="Shape 1010"/>
          <p:cNvSpPr/>
          <p:nvPr/>
        </p:nvSpPr>
        <p:spPr>
          <a:xfrm>
            <a:off x="5161787" y="4191000"/>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11" name="Shape 1011"/>
          <p:cNvSpPr/>
          <p:nvPr/>
        </p:nvSpPr>
        <p:spPr>
          <a:xfrm>
            <a:off x="4963667" y="4191000"/>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12" name="Shape 1012"/>
          <p:cNvSpPr/>
          <p:nvPr/>
        </p:nvSpPr>
        <p:spPr>
          <a:xfrm>
            <a:off x="4764023" y="4191000"/>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13" name="Shape 1013"/>
          <p:cNvSpPr/>
          <p:nvPr/>
        </p:nvSpPr>
        <p:spPr>
          <a:xfrm>
            <a:off x="4565903" y="4191000"/>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14" name="Shape 1014"/>
          <p:cNvSpPr/>
          <p:nvPr/>
        </p:nvSpPr>
        <p:spPr>
          <a:xfrm>
            <a:off x="4366258" y="4191000"/>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15" name="Shape 1015"/>
          <p:cNvSpPr/>
          <p:nvPr/>
        </p:nvSpPr>
        <p:spPr>
          <a:xfrm>
            <a:off x="4168139" y="4191000"/>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16" name="Shape 1016"/>
          <p:cNvSpPr/>
          <p:nvPr/>
        </p:nvSpPr>
        <p:spPr>
          <a:xfrm>
            <a:off x="3968496" y="4191000"/>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17" name="Shape 1017"/>
          <p:cNvSpPr/>
          <p:nvPr/>
        </p:nvSpPr>
        <p:spPr>
          <a:xfrm>
            <a:off x="3770376" y="4191000"/>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18" name="Shape 1018"/>
          <p:cNvSpPr/>
          <p:nvPr/>
        </p:nvSpPr>
        <p:spPr>
          <a:xfrm>
            <a:off x="3570732" y="4191000"/>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19" name="Shape 1019"/>
          <p:cNvSpPr/>
          <p:nvPr/>
        </p:nvSpPr>
        <p:spPr>
          <a:xfrm>
            <a:off x="3372610" y="4191000"/>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20" name="Shape 1020"/>
          <p:cNvSpPr/>
          <p:nvPr/>
        </p:nvSpPr>
        <p:spPr>
          <a:xfrm>
            <a:off x="3172966" y="4191000"/>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21" name="Shape 1021"/>
          <p:cNvSpPr/>
          <p:nvPr/>
        </p:nvSpPr>
        <p:spPr>
          <a:xfrm>
            <a:off x="2974848" y="4191000"/>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22" name="Shape 1022"/>
          <p:cNvSpPr/>
          <p:nvPr/>
        </p:nvSpPr>
        <p:spPr>
          <a:xfrm>
            <a:off x="2775203" y="4191000"/>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23" name="Shape 1023"/>
          <p:cNvSpPr/>
          <p:nvPr/>
        </p:nvSpPr>
        <p:spPr>
          <a:xfrm>
            <a:off x="2577083" y="4191000"/>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24" name="Shape 1024"/>
          <p:cNvSpPr/>
          <p:nvPr/>
        </p:nvSpPr>
        <p:spPr>
          <a:xfrm>
            <a:off x="2013203" y="4191000"/>
            <a:ext cx="431799" cy="0"/>
          </a:xfrm>
          <a:custGeom>
            <a:pathLst>
              <a:path extrusionOk="0" h="120000" w="120000">
                <a:moveTo>
                  <a:pt x="0" y="0"/>
                </a:moveTo>
                <a:lnTo>
                  <a:pt x="11985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25" name="Shape 1025"/>
          <p:cNvSpPr/>
          <p:nvPr/>
        </p:nvSpPr>
        <p:spPr>
          <a:xfrm>
            <a:off x="8743188" y="3595114"/>
            <a:ext cx="32383" cy="0"/>
          </a:xfrm>
          <a:custGeom>
            <a:pathLst>
              <a:path extrusionOk="0" h="120000" w="120000">
                <a:moveTo>
                  <a:pt x="0" y="0"/>
                </a:moveTo>
                <a:lnTo>
                  <a:pt x="11858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26" name="Shape 1026"/>
          <p:cNvSpPr/>
          <p:nvPr/>
        </p:nvSpPr>
        <p:spPr>
          <a:xfrm>
            <a:off x="8543542" y="3595114"/>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27" name="Shape 1027"/>
          <p:cNvSpPr/>
          <p:nvPr/>
        </p:nvSpPr>
        <p:spPr>
          <a:xfrm>
            <a:off x="8345422" y="3595114"/>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28" name="Shape 1028"/>
          <p:cNvSpPr/>
          <p:nvPr/>
        </p:nvSpPr>
        <p:spPr>
          <a:xfrm>
            <a:off x="8145779" y="3595114"/>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29" name="Shape 1029"/>
          <p:cNvSpPr/>
          <p:nvPr/>
        </p:nvSpPr>
        <p:spPr>
          <a:xfrm>
            <a:off x="7947659" y="3595114"/>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30" name="Shape 1030"/>
          <p:cNvSpPr/>
          <p:nvPr/>
        </p:nvSpPr>
        <p:spPr>
          <a:xfrm>
            <a:off x="7748015" y="3595114"/>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31" name="Shape 1031"/>
          <p:cNvSpPr/>
          <p:nvPr/>
        </p:nvSpPr>
        <p:spPr>
          <a:xfrm>
            <a:off x="7548371" y="3595114"/>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32" name="Shape 1032"/>
          <p:cNvSpPr/>
          <p:nvPr/>
        </p:nvSpPr>
        <p:spPr>
          <a:xfrm>
            <a:off x="7350252" y="3595114"/>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33" name="Shape 1033"/>
          <p:cNvSpPr/>
          <p:nvPr/>
        </p:nvSpPr>
        <p:spPr>
          <a:xfrm>
            <a:off x="7150607" y="3595114"/>
            <a:ext cx="67310" cy="0"/>
          </a:xfrm>
          <a:custGeom>
            <a:pathLst>
              <a:path extrusionOk="0" h="120000" w="120000">
                <a:moveTo>
                  <a:pt x="0" y="0"/>
                </a:moveTo>
                <a:lnTo>
                  <a:pt x="11954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34" name="Shape 1034"/>
          <p:cNvSpPr/>
          <p:nvPr/>
        </p:nvSpPr>
        <p:spPr>
          <a:xfrm>
            <a:off x="6952488" y="3595114"/>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35" name="Shape 1035"/>
          <p:cNvSpPr/>
          <p:nvPr/>
        </p:nvSpPr>
        <p:spPr>
          <a:xfrm>
            <a:off x="6752842" y="3595114"/>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36" name="Shape 1036"/>
          <p:cNvSpPr/>
          <p:nvPr/>
        </p:nvSpPr>
        <p:spPr>
          <a:xfrm>
            <a:off x="6554722" y="3595114"/>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37" name="Shape 1037"/>
          <p:cNvSpPr/>
          <p:nvPr/>
        </p:nvSpPr>
        <p:spPr>
          <a:xfrm>
            <a:off x="6355078" y="3595114"/>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38" name="Shape 1038"/>
          <p:cNvSpPr/>
          <p:nvPr/>
        </p:nvSpPr>
        <p:spPr>
          <a:xfrm>
            <a:off x="6156958" y="3595114"/>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39" name="Shape 1039"/>
          <p:cNvSpPr/>
          <p:nvPr/>
        </p:nvSpPr>
        <p:spPr>
          <a:xfrm>
            <a:off x="5957314" y="3595114"/>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40" name="Shape 1040"/>
          <p:cNvSpPr/>
          <p:nvPr/>
        </p:nvSpPr>
        <p:spPr>
          <a:xfrm>
            <a:off x="5759196" y="3595114"/>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41" name="Shape 1041"/>
          <p:cNvSpPr/>
          <p:nvPr/>
        </p:nvSpPr>
        <p:spPr>
          <a:xfrm>
            <a:off x="5559551" y="3595114"/>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42" name="Shape 1042"/>
          <p:cNvSpPr/>
          <p:nvPr/>
        </p:nvSpPr>
        <p:spPr>
          <a:xfrm>
            <a:off x="5361432" y="3595114"/>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43" name="Shape 1043"/>
          <p:cNvSpPr/>
          <p:nvPr/>
        </p:nvSpPr>
        <p:spPr>
          <a:xfrm>
            <a:off x="5161787" y="3595114"/>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44" name="Shape 1044"/>
          <p:cNvSpPr/>
          <p:nvPr/>
        </p:nvSpPr>
        <p:spPr>
          <a:xfrm>
            <a:off x="4963667" y="3595114"/>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45" name="Shape 1045"/>
          <p:cNvSpPr/>
          <p:nvPr/>
        </p:nvSpPr>
        <p:spPr>
          <a:xfrm>
            <a:off x="4764023" y="3595114"/>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46" name="Shape 1046"/>
          <p:cNvSpPr/>
          <p:nvPr/>
        </p:nvSpPr>
        <p:spPr>
          <a:xfrm>
            <a:off x="4565903" y="3595114"/>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47" name="Shape 1047"/>
          <p:cNvSpPr/>
          <p:nvPr/>
        </p:nvSpPr>
        <p:spPr>
          <a:xfrm>
            <a:off x="4366258" y="3595114"/>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48" name="Shape 1048"/>
          <p:cNvSpPr/>
          <p:nvPr/>
        </p:nvSpPr>
        <p:spPr>
          <a:xfrm>
            <a:off x="4168139" y="3595114"/>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49" name="Shape 1049"/>
          <p:cNvSpPr/>
          <p:nvPr/>
        </p:nvSpPr>
        <p:spPr>
          <a:xfrm>
            <a:off x="3968496" y="3595114"/>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50" name="Shape 1050"/>
          <p:cNvSpPr/>
          <p:nvPr/>
        </p:nvSpPr>
        <p:spPr>
          <a:xfrm>
            <a:off x="3770376" y="3595114"/>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51" name="Shape 1051"/>
          <p:cNvSpPr/>
          <p:nvPr/>
        </p:nvSpPr>
        <p:spPr>
          <a:xfrm>
            <a:off x="3570732" y="3595114"/>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52" name="Shape 1052"/>
          <p:cNvSpPr/>
          <p:nvPr/>
        </p:nvSpPr>
        <p:spPr>
          <a:xfrm>
            <a:off x="3372610" y="3595114"/>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53" name="Shape 1053"/>
          <p:cNvSpPr/>
          <p:nvPr/>
        </p:nvSpPr>
        <p:spPr>
          <a:xfrm>
            <a:off x="3172966" y="3595114"/>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54" name="Shape 1054"/>
          <p:cNvSpPr/>
          <p:nvPr/>
        </p:nvSpPr>
        <p:spPr>
          <a:xfrm>
            <a:off x="2974848" y="3595114"/>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55" name="Shape 1055"/>
          <p:cNvSpPr/>
          <p:nvPr/>
        </p:nvSpPr>
        <p:spPr>
          <a:xfrm>
            <a:off x="2013203" y="3595114"/>
            <a:ext cx="829309" cy="0"/>
          </a:xfrm>
          <a:custGeom>
            <a:pathLst>
              <a:path extrusionOk="0" h="120000" w="120000">
                <a:moveTo>
                  <a:pt x="0" y="0"/>
                </a:moveTo>
                <a:lnTo>
                  <a:pt x="119963"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56" name="Shape 1056"/>
          <p:cNvSpPr/>
          <p:nvPr/>
        </p:nvSpPr>
        <p:spPr>
          <a:xfrm>
            <a:off x="8743188" y="2999232"/>
            <a:ext cx="32383" cy="0"/>
          </a:xfrm>
          <a:custGeom>
            <a:pathLst>
              <a:path extrusionOk="0" h="120000" w="120000">
                <a:moveTo>
                  <a:pt x="0" y="0"/>
                </a:moveTo>
                <a:lnTo>
                  <a:pt x="11858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57" name="Shape 1057"/>
          <p:cNvSpPr/>
          <p:nvPr/>
        </p:nvSpPr>
        <p:spPr>
          <a:xfrm>
            <a:off x="8543542" y="2999232"/>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58" name="Shape 1058"/>
          <p:cNvSpPr/>
          <p:nvPr/>
        </p:nvSpPr>
        <p:spPr>
          <a:xfrm>
            <a:off x="8345422" y="2999232"/>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59" name="Shape 1059"/>
          <p:cNvSpPr/>
          <p:nvPr/>
        </p:nvSpPr>
        <p:spPr>
          <a:xfrm>
            <a:off x="8145779" y="2999232"/>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60" name="Shape 1060"/>
          <p:cNvSpPr/>
          <p:nvPr/>
        </p:nvSpPr>
        <p:spPr>
          <a:xfrm>
            <a:off x="7947659" y="2999232"/>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61" name="Shape 1061"/>
          <p:cNvSpPr/>
          <p:nvPr/>
        </p:nvSpPr>
        <p:spPr>
          <a:xfrm>
            <a:off x="7748015" y="2999232"/>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62" name="Shape 1062"/>
          <p:cNvSpPr/>
          <p:nvPr/>
        </p:nvSpPr>
        <p:spPr>
          <a:xfrm>
            <a:off x="7548371" y="2999232"/>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63" name="Shape 1063"/>
          <p:cNvSpPr/>
          <p:nvPr/>
        </p:nvSpPr>
        <p:spPr>
          <a:xfrm>
            <a:off x="7350252" y="2999232"/>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64" name="Shape 1064"/>
          <p:cNvSpPr/>
          <p:nvPr/>
        </p:nvSpPr>
        <p:spPr>
          <a:xfrm>
            <a:off x="7150607" y="2999232"/>
            <a:ext cx="67310" cy="0"/>
          </a:xfrm>
          <a:custGeom>
            <a:pathLst>
              <a:path extrusionOk="0" h="120000" w="120000">
                <a:moveTo>
                  <a:pt x="0" y="0"/>
                </a:moveTo>
                <a:lnTo>
                  <a:pt x="11954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65" name="Shape 1065"/>
          <p:cNvSpPr/>
          <p:nvPr/>
        </p:nvSpPr>
        <p:spPr>
          <a:xfrm>
            <a:off x="6952488" y="2999232"/>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66" name="Shape 1066"/>
          <p:cNvSpPr/>
          <p:nvPr/>
        </p:nvSpPr>
        <p:spPr>
          <a:xfrm>
            <a:off x="6752842" y="2999232"/>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67" name="Shape 1067"/>
          <p:cNvSpPr/>
          <p:nvPr/>
        </p:nvSpPr>
        <p:spPr>
          <a:xfrm>
            <a:off x="6554722" y="2999232"/>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68" name="Shape 1068"/>
          <p:cNvSpPr/>
          <p:nvPr/>
        </p:nvSpPr>
        <p:spPr>
          <a:xfrm>
            <a:off x="6355078" y="2999232"/>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69" name="Shape 1069"/>
          <p:cNvSpPr/>
          <p:nvPr/>
        </p:nvSpPr>
        <p:spPr>
          <a:xfrm>
            <a:off x="6156958" y="2999232"/>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70" name="Shape 1070"/>
          <p:cNvSpPr/>
          <p:nvPr/>
        </p:nvSpPr>
        <p:spPr>
          <a:xfrm>
            <a:off x="5957314" y="2999232"/>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71" name="Shape 1071"/>
          <p:cNvSpPr/>
          <p:nvPr/>
        </p:nvSpPr>
        <p:spPr>
          <a:xfrm>
            <a:off x="5759196" y="2999232"/>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72" name="Shape 1072"/>
          <p:cNvSpPr/>
          <p:nvPr/>
        </p:nvSpPr>
        <p:spPr>
          <a:xfrm>
            <a:off x="5559551" y="2999232"/>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73" name="Shape 1073"/>
          <p:cNvSpPr/>
          <p:nvPr/>
        </p:nvSpPr>
        <p:spPr>
          <a:xfrm>
            <a:off x="5361432" y="2999232"/>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74" name="Shape 1074"/>
          <p:cNvSpPr/>
          <p:nvPr/>
        </p:nvSpPr>
        <p:spPr>
          <a:xfrm>
            <a:off x="5161787" y="2999232"/>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75" name="Shape 1075"/>
          <p:cNvSpPr/>
          <p:nvPr/>
        </p:nvSpPr>
        <p:spPr>
          <a:xfrm>
            <a:off x="4963667" y="2999232"/>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76" name="Shape 1076"/>
          <p:cNvSpPr/>
          <p:nvPr/>
        </p:nvSpPr>
        <p:spPr>
          <a:xfrm>
            <a:off x="4764023" y="2999232"/>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77" name="Shape 1077"/>
          <p:cNvSpPr/>
          <p:nvPr/>
        </p:nvSpPr>
        <p:spPr>
          <a:xfrm>
            <a:off x="4565903" y="2999232"/>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78" name="Shape 1078"/>
          <p:cNvSpPr/>
          <p:nvPr/>
        </p:nvSpPr>
        <p:spPr>
          <a:xfrm>
            <a:off x="4366258" y="2999232"/>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79" name="Shape 1079"/>
          <p:cNvSpPr/>
          <p:nvPr/>
        </p:nvSpPr>
        <p:spPr>
          <a:xfrm>
            <a:off x="4168139" y="2999232"/>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80" name="Shape 1080"/>
          <p:cNvSpPr/>
          <p:nvPr/>
        </p:nvSpPr>
        <p:spPr>
          <a:xfrm>
            <a:off x="2013203" y="2999232"/>
            <a:ext cx="2022475" cy="0"/>
          </a:xfrm>
          <a:custGeom>
            <a:pathLst>
              <a:path extrusionOk="0" h="120000" w="120000">
                <a:moveTo>
                  <a:pt x="0" y="0"/>
                </a:moveTo>
                <a:lnTo>
                  <a:pt x="119992"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81" name="Shape 1081"/>
          <p:cNvSpPr/>
          <p:nvPr/>
        </p:nvSpPr>
        <p:spPr>
          <a:xfrm>
            <a:off x="8743188" y="2403348"/>
            <a:ext cx="32383" cy="0"/>
          </a:xfrm>
          <a:custGeom>
            <a:pathLst>
              <a:path extrusionOk="0" h="120000" w="120000">
                <a:moveTo>
                  <a:pt x="0" y="0"/>
                </a:moveTo>
                <a:lnTo>
                  <a:pt x="11858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82" name="Shape 1082"/>
          <p:cNvSpPr/>
          <p:nvPr/>
        </p:nvSpPr>
        <p:spPr>
          <a:xfrm>
            <a:off x="8543542" y="2403348"/>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83" name="Shape 1083"/>
          <p:cNvSpPr/>
          <p:nvPr/>
        </p:nvSpPr>
        <p:spPr>
          <a:xfrm>
            <a:off x="8345422" y="2403348"/>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84" name="Shape 1084"/>
          <p:cNvSpPr/>
          <p:nvPr/>
        </p:nvSpPr>
        <p:spPr>
          <a:xfrm>
            <a:off x="8145779" y="2403348"/>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85" name="Shape 1085"/>
          <p:cNvSpPr/>
          <p:nvPr/>
        </p:nvSpPr>
        <p:spPr>
          <a:xfrm>
            <a:off x="7947659" y="2403348"/>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86" name="Shape 1086"/>
          <p:cNvSpPr/>
          <p:nvPr/>
        </p:nvSpPr>
        <p:spPr>
          <a:xfrm>
            <a:off x="7748015" y="2403348"/>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87" name="Shape 1087"/>
          <p:cNvSpPr/>
          <p:nvPr/>
        </p:nvSpPr>
        <p:spPr>
          <a:xfrm>
            <a:off x="7548371" y="2403348"/>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88" name="Shape 1088"/>
          <p:cNvSpPr/>
          <p:nvPr/>
        </p:nvSpPr>
        <p:spPr>
          <a:xfrm>
            <a:off x="7350252" y="2403348"/>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89" name="Shape 1089"/>
          <p:cNvSpPr/>
          <p:nvPr/>
        </p:nvSpPr>
        <p:spPr>
          <a:xfrm>
            <a:off x="2013203" y="2403348"/>
            <a:ext cx="520446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90" name="Shape 1090"/>
          <p:cNvSpPr/>
          <p:nvPr/>
        </p:nvSpPr>
        <p:spPr>
          <a:xfrm>
            <a:off x="2013203" y="1807464"/>
            <a:ext cx="6762115" cy="0"/>
          </a:xfrm>
          <a:custGeom>
            <a:pathLst>
              <a:path extrusionOk="0" h="120000" w="120000">
                <a:moveTo>
                  <a:pt x="0" y="0"/>
                </a:moveTo>
                <a:lnTo>
                  <a:pt x="11999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91" name="Shape 1091"/>
          <p:cNvSpPr/>
          <p:nvPr/>
        </p:nvSpPr>
        <p:spPr>
          <a:xfrm>
            <a:off x="2013203" y="1807464"/>
            <a:ext cx="6762115" cy="3575685"/>
          </a:xfrm>
          <a:custGeom>
            <a:pathLst>
              <a:path extrusionOk="0" h="120000" w="120000">
                <a:moveTo>
                  <a:pt x="0" y="119987"/>
                </a:moveTo>
                <a:lnTo>
                  <a:pt x="119997" y="119987"/>
                </a:lnTo>
                <a:lnTo>
                  <a:pt x="119997" y="0"/>
                </a:lnTo>
                <a:lnTo>
                  <a:pt x="0" y="0"/>
                </a:lnTo>
                <a:lnTo>
                  <a:pt x="0" y="119987"/>
                </a:lnTo>
                <a:close/>
              </a:path>
            </a:pathLst>
          </a:custGeom>
          <a:noFill/>
          <a:ln cap="flat" cmpd="sng" w="9525">
            <a:solidFill>
              <a:srgbClr val="003300"/>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92" name="Shape 1092"/>
          <p:cNvSpPr/>
          <p:nvPr/>
        </p:nvSpPr>
        <p:spPr>
          <a:xfrm>
            <a:off x="3438144" y="3267455"/>
            <a:ext cx="132714" cy="2115819"/>
          </a:xfrm>
          <a:custGeom>
            <a:pathLst>
              <a:path extrusionOk="0" h="120000" w="120000">
                <a:moveTo>
                  <a:pt x="0" y="119971"/>
                </a:moveTo>
                <a:lnTo>
                  <a:pt x="119885" y="119971"/>
                </a:lnTo>
                <a:lnTo>
                  <a:pt x="119885" y="0"/>
                </a:lnTo>
                <a:lnTo>
                  <a:pt x="0" y="0"/>
                </a:lnTo>
                <a:lnTo>
                  <a:pt x="0" y="119971"/>
                </a:lnTo>
                <a:close/>
              </a:path>
            </a:pathLst>
          </a:custGeom>
          <a:solidFill>
            <a:srgbClr val="EE3D42"/>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93" name="Shape 1093"/>
          <p:cNvSpPr/>
          <p:nvPr/>
        </p:nvSpPr>
        <p:spPr>
          <a:xfrm>
            <a:off x="2046732" y="4459223"/>
            <a:ext cx="132714" cy="923924"/>
          </a:xfrm>
          <a:custGeom>
            <a:pathLst>
              <a:path extrusionOk="0" h="120000" w="120000">
                <a:moveTo>
                  <a:pt x="119885" y="0"/>
                </a:moveTo>
                <a:lnTo>
                  <a:pt x="0" y="0"/>
                </a:lnTo>
                <a:lnTo>
                  <a:pt x="0" y="119950"/>
                </a:lnTo>
                <a:lnTo>
                  <a:pt x="119885" y="119950"/>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94" name="Shape 1094"/>
          <p:cNvSpPr/>
          <p:nvPr/>
        </p:nvSpPr>
        <p:spPr>
          <a:xfrm>
            <a:off x="2244850" y="4430267"/>
            <a:ext cx="132714" cy="952499"/>
          </a:xfrm>
          <a:custGeom>
            <a:pathLst>
              <a:path extrusionOk="0" h="120000" w="120000">
                <a:moveTo>
                  <a:pt x="119885" y="0"/>
                </a:moveTo>
                <a:lnTo>
                  <a:pt x="0" y="0"/>
                </a:lnTo>
                <a:lnTo>
                  <a:pt x="0" y="119999"/>
                </a:lnTo>
                <a:lnTo>
                  <a:pt x="119885" y="119999"/>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95" name="Shape 1095"/>
          <p:cNvSpPr/>
          <p:nvPr/>
        </p:nvSpPr>
        <p:spPr>
          <a:xfrm>
            <a:off x="2444494" y="3982210"/>
            <a:ext cx="132714" cy="1400810"/>
          </a:xfrm>
          <a:custGeom>
            <a:pathLst>
              <a:path extrusionOk="0" h="120000" w="120000">
                <a:moveTo>
                  <a:pt x="119885" y="0"/>
                </a:moveTo>
                <a:lnTo>
                  <a:pt x="0" y="0"/>
                </a:lnTo>
                <a:lnTo>
                  <a:pt x="0" y="119978"/>
                </a:lnTo>
                <a:lnTo>
                  <a:pt x="119885" y="119978"/>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96" name="Shape 1096"/>
          <p:cNvSpPr/>
          <p:nvPr/>
        </p:nvSpPr>
        <p:spPr>
          <a:xfrm>
            <a:off x="2642616" y="3654551"/>
            <a:ext cx="132714" cy="1728470"/>
          </a:xfrm>
          <a:custGeom>
            <a:pathLst>
              <a:path extrusionOk="0" h="120000" w="120000">
                <a:moveTo>
                  <a:pt x="119885" y="0"/>
                </a:moveTo>
                <a:lnTo>
                  <a:pt x="0" y="0"/>
                </a:lnTo>
                <a:lnTo>
                  <a:pt x="0" y="119982"/>
                </a:lnTo>
                <a:lnTo>
                  <a:pt x="119885" y="119982"/>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97" name="Shape 1097"/>
          <p:cNvSpPr/>
          <p:nvPr/>
        </p:nvSpPr>
        <p:spPr>
          <a:xfrm>
            <a:off x="2842259" y="3297935"/>
            <a:ext cx="132714" cy="2085339"/>
          </a:xfrm>
          <a:custGeom>
            <a:pathLst>
              <a:path extrusionOk="0" h="120000" w="120000">
                <a:moveTo>
                  <a:pt x="119885" y="0"/>
                </a:moveTo>
                <a:lnTo>
                  <a:pt x="0" y="0"/>
                </a:lnTo>
                <a:lnTo>
                  <a:pt x="0" y="119970"/>
                </a:lnTo>
                <a:lnTo>
                  <a:pt x="119885" y="119970"/>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98" name="Shape 1098"/>
          <p:cNvSpPr/>
          <p:nvPr/>
        </p:nvSpPr>
        <p:spPr>
          <a:xfrm>
            <a:off x="3040378" y="3267455"/>
            <a:ext cx="132714" cy="2115819"/>
          </a:xfrm>
          <a:custGeom>
            <a:pathLst>
              <a:path extrusionOk="0" h="120000" w="120000">
                <a:moveTo>
                  <a:pt x="119885" y="0"/>
                </a:moveTo>
                <a:lnTo>
                  <a:pt x="0" y="0"/>
                </a:lnTo>
                <a:lnTo>
                  <a:pt x="0" y="119971"/>
                </a:lnTo>
                <a:lnTo>
                  <a:pt x="119885" y="119971"/>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099" name="Shape 1099"/>
          <p:cNvSpPr/>
          <p:nvPr/>
        </p:nvSpPr>
        <p:spPr>
          <a:xfrm>
            <a:off x="3240023" y="3267455"/>
            <a:ext cx="132714" cy="2115819"/>
          </a:xfrm>
          <a:custGeom>
            <a:pathLst>
              <a:path extrusionOk="0" h="120000" w="120000">
                <a:moveTo>
                  <a:pt x="119885" y="0"/>
                </a:moveTo>
                <a:lnTo>
                  <a:pt x="0" y="0"/>
                </a:lnTo>
                <a:lnTo>
                  <a:pt x="0" y="119971"/>
                </a:lnTo>
                <a:lnTo>
                  <a:pt x="119885" y="119971"/>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00" name="Shape 1100"/>
          <p:cNvSpPr/>
          <p:nvPr/>
        </p:nvSpPr>
        <p:spPr>
          <a:xfrm>
            <a:off x="3637787" y="3208019"/>
            <a:ext cx="132714" cy="2174875"/>
          </a:xfrm>
          <a:custGeom>
            <a:pathLst>
              <a:path extrusionOk="0" h="120000" w="120000">
                <a:moveTo>
                  <a:pt x="119885" y="0"/>
                </a:moveTo>
                <a:lnTo>
                  <a:pt x="0" y="0"/>
                </a:lnTo>
                <a:lnTo>
                  <a:pt x="0" y="119992"/>
                </a:lnTo>
                <a:lnTo>
                  <a:pt x="119885" y="119992"/>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01" name="Shape 1101"/>
          <p:cNvSpPr/>
          <p:nvPr/>
        </p:nvSpPr>
        <p:spPr>
          <a:xfrm>
            <a:off x="3835907" y="3029710"/>
            <a:ext cx="132714" cy="2353309"/>
          </a:xfrm>
          <a:custGeom>
            <a:pathLst>
              <a:path extrusionOk="0" h="120000" w="120000">
                <a:moveTo>
                  <a:pt x="119885" y="0"/>
                </a:moveTo>
                <a:lnTo>
                  <a:pt x="0" y="0"/>
                </a:lnTo>
                <a:lnTo>
                  <a:pt x="0" y="119987"/>
                </a:lnTo>
                <a:lnTo>
                  <a:pt x="119885" y="119987"/>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02" name="Shape 1102"/>
          <p:cNvSpPr/>
          <p:nvPr/>
        </p:nvSpPr>
        <p:spPr>
          <a:xfrm>
            <a:off x="4035551" y="2761488"/>
            <a:ext cx="132714" cy="2621279"/>
          </a:xfrm>
          <a:custGeom>
            <a:pathLst>
              <a:path extrusionOk="0" h="120000" w="120000">
                <a:moveTo>
                  <a:pt x="119885" y="0"/>
                </a:moveTo>
                <a:lnTo>
                  <a:pt x="0" y="0"/>
                </a:lnTo>
                <a:lnTo>
                  <a:pt x="0" y="120000"/>
                </a:lnTo>
                <a:lnTo>
                  <a:pt x="119885" y="120000"/>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03" name="Shape 1103"/>
          <p:cNvSpPr/>
          <p:nvPr/>
        </p:nvSpPr>
        <p:spPr>
          <a:xfrm>
            <a:off x="4233671" y="2702050"/>
            <a:ext cx="132714" cy="2680970"/>
          </a:xfrm>
          <a:custGeom>
            <a:pathLst>
              <a:path extrusionOk="0" h="120000" w="120000">
                <a:moveTo>
                  <a:pt x="119885" y="0"/>
                </a:moveTo>
                <a:lnTo>
                  <a:pt x="0" y="0"/>
                </a:lnTo>
                <a:lnTo>
                  <a:pt x="0" y="119988"/>
                </a:lnTo>
                <a:lnTo>
                  <a:pt x="119885" y="119988"/>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04" name="Shape 1104"/>
          <p:cNvSpPr/>
          <p:nvPr/>
        </p:nvSpPr>
        <p:spPr>
          <a:xfrm>
            <a:off x="4433314" y="2671572"/>
            <a:ext cx="132714" cy="2711449"/>
          </a:xfrm>
          <a:custGeom>
            <a:pathLst>
              <a:path extrusionOk="0" h="120000" w="120000">
                <a:moveTo>
                  <a:pt x="119885" y="0"/>
                </a:moveTo>
                <a:lnTo>
                  <a:pt x="0" y="0"/>
                </a:lnTo>
                <a:lnTo>
                  <a:pt x="0" y="119988"/>
                </a:lnTo>
                <a:lnTo>
                  <a:pt x="119885" y="119988"/>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05" name="Shape 1105"/>
          <p:cNvSpPr/>
          <p:nvPr/>
        </p:nvSpPr>
        <p:spPr>
          <a:xfrm>
            <a:off x="4631435" y="2671572"/>
            <a:ext cx="132714" cy="2711449"/>
          </a:xfrm>
          <a:custGeom>
            <a:pathLst>
              <a:path extrusionOk="0" h="120000" w="120000">
                <a:moveTo>
                  <a:pt x="119885" y="0"/>
                </a:moveTo>
                <a:lnTo>
                  <a:pt x="0" y="0"/>
                </a:lnTo>
                <a:lnTo>
                  <a:pt x="0" y="119988"/>
                </a:lnTo>
                <a:lnTo>
                  <a:pt x="119885" y="119988"/>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06" name="Shape 1106"/>
          <p:cNvSpPr/>
          <p:nvPr/>
        </p:nvSpPr>
        <p:spPr>
          <a:xfrm>
            <a:off x="4831078" y="2671572"/>
            <a:ext cx="132714" cy="2711449"/>
          </a:xfrm>
          <a:custGeom>
            <a:pathLst>
              <a:path extrusionOk="0" h="120000" w="120000">
                <a:moveTo>
                  <a:pt x="119885" y="0"/>
                </a:moveTo>
                <a:lnTo>
                  <a:pt x="0" y="0"/>
                </a:lnTo>
                <a:lnTo>
                  <a:pt x="0" y="119988"/>
                </a:lnTo>
                <a:lnTo>
                  <a:pt x="119885" y="119988"/>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07" name="Shape 1107"/>
          <p:cNvSpPr/>
          <p:nvPr/>
        </p:nvSpPr>
        <p:spPr>
          <a:xfrm>
            <a:off x="5029200" y="2642616"/>
            <a:ext cx="132714" cy="2740660"/>
          </a:xfrm>
          <a:custGeom>
            <a:pathLst>
              <a:path extrusionOk="0" h="120000" w="120000">
                <a:moveTo>
                  <a:pt x="119885" y="0"/>
                </a:moveTo>
                <a:lnTo>
                  <a:pt x="0" y="0"/>
                </a:lnTo>
                <a:lnTo>
                  <a:pt x="0" y="119977"/>
                </a:lnTo>
                <a:lnTo>
                  <a:pt x="119885" y="119977"/>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08" name="Shape 1108"/>
          <p:cNvSpPr/>
          <p:nvPr/>
        </p:nvSpPr>
        <p:spPr>
          <a:xfrm>
            <a:off x="5228844" y="2642616"/>
            <a:ext cx="132714" cy="2740660"/>
          </a:xfrm>
          <a:custGeom>
            <a:pathLst>
              <a:path extrusionOk="0" h="120000" w="120000">
                <a:moveTo>
                  <a:pt x="119885" y="0"/>
                </a:moveTo>
                <a:lnTo>
                  <a:pt x="0" y="0"/>
                </a:lnTo>
                <a:lnTo>
                  <a:pt x="0" y="119977"/>
                </a:lnTo>
                <a:lnTo>
                  <a:pt x="119885" y="119977"/>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09" name="Shape 1109"/>
          <p:cNvSpPr/>
          <p:nvPr/>
        </p:nvSpPr>
        <p:spPr>
          <a:xfrm>
            <a:off x="5426964" y="2612134"/>
            <a:ext cx="132714" cy="2771139"/>
          </a:xfrm>
          <a:custGeom>
            <a:pathLst>
              <a:path extrusionOk="0" h="120000" w="120000">
                <a:moveTo>
                  <a:pt x="119885" y="0"/>
                </a:moveTo>
                <a:lnTo>
                  <a:pt x="0" y="0"/>
                </a:lnTo>
                <a:lnTo>
                  <a:pt x="0" y="119978"/>
                </a:lnTo>
                <a:lnTo>
                  <a:pt x="119885" y="119978"/>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10" name="Shape 1110"/>
          <p:cNvSpPr/>
          <p:nvPr/>
        </p:nvSpPr>
        <p:spPr>
          <a:xfrm>
            <a:off x="5626607" y="2612134"/>
            <a:ext cx="132714" cy="2771139"/>
          </a:xfrm>
          <a:custGeom>
            <a:pathLst>
              <a:path extrusionOk="0" h="120000" w="120000">
                <a:moveTo>
                  <a:pt x="119885" y="0"/>
                </a:moveTo>
                <a:lnTo>
                  <a:pt x="0" y="0"/>
                </a:lnTo>
                <a:lnTo>
                  <a:pt x="0" y="119978"/>
                </a:lnTo>
                <a:lnTo>
                  <a:pt x="119885" y="119978"/>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11" name="Shape 1111"/>
          <p:cNvSpPr/>
          <p:nvPr/>
        </p:nvSpPr>
        <p:spPr>
          <a:xfrm>
            <a:off x="5824728" y="2522219"/>
            <a:ext cx="132714" cy="2860674"/>
          </a:xfrm>
          <a:custGeom>
            <a:pathLst>
              <a:path extrusionOk="0" h="120000" w="120000">
                <a:moveTo>
                  <a:pt x="119885" y="0"/>
                </a:moveTo>
                <a:lnTo>
                  <a:pt x="0" y="0"/>
                </a:lnTo>
                <a:lnTo>
                  <a:pt x="0" y="119994"/>
                </a:lnTo>
                <a:lnTo>
                  <a:pt x="119885" y="119994"/>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12" name="Shape 1112"/>
          <p:cNvSpPr/>
          <p:nvPr/>
        </p:nvSpPr>
        <p:spPr>
          <a:xfrm>
            <a:off x="6024371" y="2522219"/>
            <a:ext cx="132714" cy="2860674"/>
          </a:xfrm>
          <a:custGeom>
            <a:pathLst>
              <a:path extrusionOk="0" h="120000" w="120000">
                <a:moveTo>
                  <a:pt x="119885" y="0"/>
                </a:moveTo>
                <a:lnTo>
                  <a:pt x="0" y="0"/>
                </a:lnTo>
                <a:lnTo>
                  <a:pt x="0" y="119994"/>
                </a:lnTo>
                <a:lnTo>
                  <a:pt x="119885" y="119994"/>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13" name="Shape 1113"/>
          <p:cNvSpPr/>
          <p:nvPr/>
        </p:nvSpPr>
        <p:spPr>
          <a:xfrm>
            <a:off x="6222491" y="2522219"/>
            <a:ext cx="132714" cy="2860674"/>
          </a:xfrm>
          <a:custGeom>
            <a:pathLst>
              <a:path extrusionOk="0" h="120000" w="120000">
                <a:moveTo>
                  <a:pt x="119885" y="0"/>
                </a:moveTo>
                <a:lnTo>
                  <a:pt x="0" y="0"/>
                </a:lnTo>
                <a:lnTo>
                  <a:pt x="0" y="119994"/>
                </a:lnTo>
                <a:lnTo>
                  <a:pt x="119885" y="119994"/>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14" name="Shape 1114"/>
          <p:cNvSpPr/>
          <p:nvPr/>
        </p:nvSpPr>
        <p:spPr>
          <a:xfrm>
            <a:off x="6422135" y="2462783"/>
            <a:ext cx="132714" cy="2920365"/>
          </a:xfrm>
          <a:custGeom>
            <a:pathLst>
              <a:path extrusionOk="0" h="120000" w="120000">
                <a:moveTo>
                  <a:pt x="119884" y="0"/>
                </a:moveTo>
                <a:lnTo>
                  <a:pt x="0" y="0"/>
                </a:lnTo>
                <a:lnTo>
                  <a:pt x="0" y="119984"/>
                </a:lnTo>
                <a:lnTo>
                  <a:pt x="119884" y="119984"/>
                </a:lnTo>
                <a:lnTo>
                  <a:pt x="119884"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15" name="Shape 1115"/>
          <p:cNvSpPr/>
          <p:nvPr/>
        </p:nvSpPr>
        <p:spPr>
          <a:xfrm>
            <a:off x="6620256" y="2462783"/>
            <a:ext cx="132714" cy="2920365"/>
          </a:xfrm>
          <a:custGeom>
            <a:pathLst>
              <a:path extrusionOk="0" h="120000" w="120000">
                <a:moveTo>
                  <a:pt x="119885" y="0"/>
                </a:moveTo>
                <a:lnTo>
                  <a:pt x="0" y="0"/>
                </a:lnTo>
                <a:lnTo>
                  <a:pt x="0" y="119984"/>
                </a:lnTo>
                <a:lnTo>
                  <a:pt x="119885" y="119984"/>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16" name="Shape 1116"/>
          <p:cNvSpPr/>
          <p:nvPr/>
        </p:nvSpPr>
        <p:spPr>
          <a:xfrm>
            <a:off x="6819900" y="2433826"/>
            <a:ext cx="132714" cy="2948940"/>
          </a:xfrm>
          <a:custGeom>
            <a:pathLst>
              <a:path extrusionOk="0" h="120000" w="120000">
                <a:moveTo>
                  <a:pt x="119885" y="0"/>
                </a:moveTo>
                <a:lnTo>
                  <a:pt x="0" y="0"/>
                </a:lnTo>
                <a:lnTo>
                  <a:pt x="0" y="119999"/>
                </a:lnTo>
                <a:lnTo>
                  <a:pt x="119885" y="119999"/>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17" name="Shape 1117"/>
          <p:cNvSpPr/>
          <p:nvPr/>
        </p:nvSpPr>
        <p:spPr>
          <a:xfrm>
            <a:off x="7018018" y="2403348"/>
            <a:ext cx="132714" cy="2979419"/>
          </a:xfrm>
          <a:custGeom>
            <a:pathLst>
              <a:path extrusionOk="0" h="120000" w="120000">
                <a:moveTo>
                  <a:pt x="119884" y="0"/>
                </a:moveTo>
                <a:lnTo>
                  <a:pt x="0" y="0"/>
                </a:lnTo>
                <a:lnTo>
                  <a:pt x="0" y="120000"/>
                </a:lnTo>
                <a:lnTo>
                  <a:pt x="119884" y="120000"/>
                </a:lnTo>
                <a:lnTo>
                  <a:pt x="119884"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18" name="Shape 1118"/>
          <p:cNvSpPr/>
          <p:nvPr/>
        </p:nvSpPr>
        <p:spPr>
          <a:xfrm>
            <a:off x="7217664" y="2374391"/>
            <a:ext cx="132714" cy="3008629"/>
          </a:xfrm>
          <a:custGeom>
            <a:pathLst>
              <a:path extrusionOk="0" h="120000" w="120000">
                <a:moveTo>
                  <a:pt x="119884" y="0"/>
                </a:moveTo>
                <a:lnTo>
                  <a:pt x="0" y="0"/>
                </a:lnTo>
                <a:lnTo>
                  <a:pt x="0" y="119989"/>
                </a:lnTo>
                <a:lnTo>
                  <a:pt x="119884" y="119989"/>
                </a:lnTo>
                <a:lnTo>
                  <a:pt x="119884"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19" name="Shape 1119"/>
          <p:cNvSpPr/>
          <p:nvPr/>
        </p:nvSpPr>
        <p:spPr>
          <a:xfrm>
            <a:off x="7415782" y="2343910"/>
            <a:ext cx="132714" cy="3039109"/>
          </a:xfrm>
          <a:custGeom>
            <a:pathLst>
              <a:path extrusionOk="0" h="120000" w="120000">
                <a:moveTo>
                  <a:pt x="119885" y="0"/>
                </a:moveTo>
                <a:lnTo>
                  <a:pt x="0" y="0"/>
                </a:lnTo>
                <a:lnTo>
                  <a:pt x="0" y="119989"/>
                </a:lnTo>
                <a:lnTo>
                  <a:pt x="119885" y="119989"/>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20" name="Shape 1120"/>
          <p:cNvSpPr/>
          <p:nvPr/>
        </p:nvSpPr>
        <p:spPr>
          <a:xfrm>
            <a:off x="7615428" y="2253994"/>
            <a:ext cx="132714" cy="3129279"/>
          </a:xfrm>
          <a:custGeom>
            <a:pathLst>
              <a:path extrusionOk="0" h="120000" w="120000">
                <a:moveTo>
                  <a:pt x="119885" y="0"/>
                </a:moveTo>
                <a:lnTo>
                  <a:pt x="0" y="0"/>
                </a:lnTo>
                <a:lnTo>
                  <a:pt x="0" y="119980"/>
                </a:lnTo>
                <a:lnTo>
                  <a:pt x="119885" y="119980"/>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21" name="Shape 1121"/>
          <p:cNvSpPr/>
          <p:nvPr/>
        </p:nvSpPr>
        <p:spPr>
          <a:xfrm>
            <a:off x="7815071" y="2106166"/>
            <a:ext cx="132714" cy="3276600"/>
          </a:xfrm>
          <a:custGeom>
            <a:pathLst>
              <a:path extrusionOk="0" h="120000" w="120000">
                <a:moveTo>
                  <a:pt x="119884" y="0"/>
                </a:moveTo>
                <a:lnTo>
                  <a:pt x="0" y="0"/>
                </a:lnTo>
                <a:lnTo>
                  <a:pt x="0" y="120000"/>
                </a:lnTo>
                <a:lnTo>
                  <a:pt x="119884" y="120000"/>
                </a:lnTo>
                <a:lnTo>
                  <a:pt x="119884"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22" name="Shape 1122"/>
          <p:cNvSpPr/>
          <p:nvPr/>
        </p:nvSpPr>
        <p:spPr>
          <a:xfrm>
            <a:off x="8013192" y="2016250"/>
            <a:ext cx="132714" cy="3366769"/>
          </a:xfrm>
          <a:custGeom>
            <a:pathLst>
              <a:path extrusionOk="0" h="120000" w="120000">
                <a:moveTo>
                  <a:pt x="119884" y="0"/>
                </a:moveTo>
                <a:lnTo>
                  <a:pt x="0" y="0"/>
                </a:lnTo>
                <a:lnTo>
                  <a:pt x="0" y="119990"/>
                </a:lnTo>
                <a:lnTo>
                  <a:pt x="119884" y="119990"/>
                </a:lnTo>
                <a:lnTo>
                  <a:pt x="119884"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23" name="Shape 1123"/>
          <p:cNvSpPr/>
          <p:nvPr/>
        </p:nvSpPr>
        <p:spPr>
          <a:xfrm>
            <a:off x="8212835" y="1985772"/>
            <a:ext cx="132714" cy="3397250"/>
          </a:xfrm>
          <a:custGeom>
            <a:pathLst>
              <a:path extrusionOk="0" h="120000" w="120000">
                <a:moveTo>
                  <a:pt x="119885" y="0"/>
                </a:moveTo>
                <a:lnTo>
                  <a:pt x="0" y="0"/>
                </a:lnTo>
                <a:lnTo>
                  <a:pt x="0" y="119991"/>
                </a:lnTo>
                <a:lnTo>
                  <a:pt x="119885" y="119991"/>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24" name="Shape 1124"/>
          <p:cNvSpPr/>
          <p:nvPr/>
        </p:nvSpPr>
        <p:spPr>
          <a:xfrm>
            <a:off x="8410956" y="1897378"/>
            <a:ext cx="132714" cy="3485514"/>
          </a:xfrm>
          <a:custGeom>
            <a:pathLst>
              <a:path extrusionOk="0" h="120000" w="120000">
                <a:moveTo>
                  <a:pt x="119885" y="0"/>
                </a:moveTo>
                <a:lnTo>
                  <a:pt x="0" y="0"/>
                </a:lnTo>
                <a:lnTo>
                  <a:pt x="0" y="119995"/>
                </a:lnTo>
                <a:lnTo>
                  <a:pt x="119885" y="119995"/>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25" name="Shape 1125"/>
          <p:cNvSpPr/>
          <p:nvPr/>
        </p:nvSpPr>
        <p:spPr>
          <a:xfrm>
            <a:off x="8610600" y="1837943"/>
            <a:ext cx="132714" cy="3545204"/>
          </a:xfrm>
          <a:custGeom>
            <a:pathLst>
              <a:path extrusionOk="0" h="120000" w="120000">
                <a:moveTo>
                  <a:pt x="119885" y="0"/>
                </a:moveTo>
                <a:lnTo>
                  <a:pt x="0" y="0"/>
                </a:lnTo>
                <a:lnTo>
                  <a:pt x="0" y="119987"/>
                </a:lnTo>
                <a:lnTo>
                  <a:pt x="119885" y="119987"/>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26" name="Shape 1126"/>
          <p:cNvSpPr/>
          <p:nvPr/>
        </p:nvSpPr>
        <p:spPr>
          <a:xfrm>
            <a:off x="2013203" y="1807464"/>
            <a:ext cx="0" cy="3618229"/>
          </a:xfrm>
          <a:custGeom>
            <a:pathLst>
              <a:path extrusionOk="0" h="120000" w="120000">
                <a:moveTo>
                  <a:pt x="0" y="0"/>
                </a:moveTo>
                <a:lnTo>
                  <a:pt x="0" y="119991"/>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27" name="Shape 1127"/>
          <p:cNvSpPr/>
          <p:nvPr/>
        </p:nvSpPr>
        <p:spPr>
          <a:xfrm>
            <a:off x="1935478" y="5382767"/>
            <a:ext cx="78104" cy="0"/>
          </a:xfrm>
          <a:custGeom>
            <a:pathLst>
              <a:path extrusionOk="0" h="120000" w="120000">
                <a:moveTo>
                  <a:pt x="0" y="0"/>
                </a:moveTo>
                <a:lnTo>
                  <a:pt x="119414"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28" name="Shape 1128"/>
          <p:cNvSpPr/>
          <p:nvPr/>
        </p:nvSpPr>
        <p:spPr>
          <a:xfrm>
            <a:off x="1935478" y="4786883"/>
            <a:ext cx="78104" cy="0"/>
          </a:xfrm>
          <a:custGeom>
            <a:pathLst>
              <a:path extrusionOk="0" h="120000" w="120000">
                <a:moveTo>
                  <a:pt x="0" y="0"/>
                </a:moveTo>
                <a:lnTo>
                  <a:pt x="119414"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29" name="Shape 1129"/>
          <p:cNvSpPr/>
          <p:nvPr/>
        </p:nvSpPr>
        <p:spPr>
          <a:xfrm>
            <a:off x="1935478" y="4191000"/>
            <a:ext cx="78104" cy="0"/>
          </a:xfrm>
          <a:custGeom>
            <a:pathLst>
              <a:path extrusionOk="0" h="120000" w="120000">
                <a:moveTo>
                  <a:pt x="0" y="0"/>
                </a:moveTo>
                <a:lnTo>
                  <a:pt x="119414"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30" name="Shape 1130"/>
          <p:cNvSpPr/>
          <p:nvPr/>
        </p:nvSpPr>
        <p:spPr>
          <a:xfrm>
            <a:off x="1935478" y="3595114"/>
            <a:ext cx="78104" cy="0"/>
          </a:xfrm>
          <a:custGeom>
            <a:pathLst>
              <a:path extrusionOk="0" h="120000" w="120000">
                <a:moveTo>
                  <a:pt x="0" y="0"/>
                </a:moveTo>
                <a:lnTo>
                  <a:pt x="119414"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31" name="Shape 1131"/>
          <p:cNvSpPr/>
          <p:nvPr/>
        </p:nvSpPr>
        <p:spPr>
          <a:xfrm>
            <a:off x="1935478" y="2999232"/>
            <a:ext cx="78104" cy="0"/>
          </a:xfrm>
          <a:custGeom>
            <a:pathLst>
              <a:path extrusionOk="0" h="120000" w="120000">
                <a:moveTo>
                  <a:pt x="0" y="0"/>
                </a:moveTo>
                <a:lnTo>
                  <a:pt x="119414"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32" name="Shape 1132"/>
          <p:cNvSpPr/>
          <p:nvPr/>
        </p:nvSpPr>
        <p:spPr>
          <a:xfrm>
            <a:off x="1935478" y="2403348"/>
            <a:ext cx="78104" cy="0"/>
          </a:xfrm>
          <a:custGeom>
            <a:pathLst>
              <a:path extrusionOk="0" h="120000" w="120000">
                <a:moveTo>
                  <a:pt x="0" y="0"/>
                </a:moveTo>
                <a:lnTo>
                  <a:pt x="119414"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33" name="Shape 1133"/>
          <p:cNvSpPr/>
          <p:nvPr/>
        </p:nvSpPr>
        <p:spPr>
          <a:xfrm>
            <a:off x="1935478" y="1807464"/>
            <a:ext cx="78104" cy="0"/>
          </a:xfrm>
          <a:custGeom>
            <a:pathLst>
              <a:path extrusionOk="0" h="120000" w="120000">
                <a:moveTo>
                  <a:pt x="0" y="0"/>
                </a:moveTo>
                <a:lnTo>
                  <a:pt x="119414"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34" name="Shape 1134"/>
          <p:cNvSpPr/>
          <p:nvPr/>
        </p:nvSpPr>
        <p:spPr>
          <a:xfrm>
            <a:off x="2013203" y="5382767"/>
            <a:ext cx="6762115" cy="0"/>
          </a:xfrm>
          <a:custGeom>
            <a:pathLst>
              <a:path extrusionOk="0" h="120000" w="120000">
                <a:moveTo>
                  <a:pt x="0" y="0"/>
                </a:moveTo>
                <a:lnTo>
                  <a:pt x="11999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35" name="Shape 1135"/>
          <p:cNvSpPr/>
          <p:nvPr/>
        </p:nvSpPr>
        <p:spPr>
          <a:xfrm>
            <a:off x="2212848"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36" name="Shape 1136"/>
          <p:cNvSpPr/>
          <p:nvPr/>
        </p:nvSpPr>
        <p:spPr>
          <a:xfrm>
            <a:off x="2410966"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37" name="Shape 1137"/>
          <p:cNvSpPr/>
          <p:nvPr/>
        </p:nvSpPr>
        <p:spPr>
          <a:xfrm>
            <a:off x="2610610"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38" name="Shape 1138"/>
          <p:cNvSpPr/>
          <p:nvPr/>
        </p:nvSpPr>
        <p:spPr>
          <a:xfrm>
            <a:off x="2808732"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39" name="Shape 1139"/>
          <p:cNvSpPr/>
          <p:nvPr/>
        </p:nvSpPr>
        <p:spPr>
          <a:xfrm>
            <a:off x="3008375"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40" name="Shape 1140"/>
          <p:cNvSpPr/>
          <p:nvPr/>
        </p:nvSpPr>
        <p:spPr>
          <a:xfrm>
            <a:off x="3206494"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41" name="Shape 1141"/>
          <p:cNvSpPr/>
          <p:nvPr/>
        </p:nvSpPr>
        <p:spPr>
          <a:xfrm>
            <a:off x="3406139"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42" name="Shape 1142"/>
          <p:cNvSpPr/>
          <p:nvPr/>
        </p:nvSpPr>
        <p:spPr>
          <a:xfrm>
            <a:off x="3604258"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43" name="Shape 1143"/>
          <p:cNvSpPr/>
          <p:nvPr/>
        </p:nvSpPr>
        <p:spPr>
          <a:xfrm>
            <a:off x="3803903"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44" name="Shape 1144"/>
          <p:cNvSpPr/>
          <p:nvPr/>
        </p:nvSpPr>
        <p:spPr>
          <a:xfrm>
            <a:off x="4002023"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45" name="Shape 1145"/>
          <p:cNvSpPr/>
          <p:nvPr/>
        </p:nvSpPr>
        <p:spPr>
          <a:xfrm>
            <a:off x="4201667"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46" name="Shape 1146"/>
          <p:cNvSpPr/>
          <p:nvPr/>
        </p:nvSpPr>
        <p:spPr>
          <a:xfrm>
            <a:off x="4399787"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47" name="Shape 1147"/>
          <p:cNvSpPr/>
          <p:nvPr/>
        </p:nvSpPr>
        <p:spPr>
          <a:xfrm>
            <a:off x="4599432"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48" name="Shape 1148"/>
          <p:cNvSpPr/>
          <p:nvPr/>
        </p:nvSpPr>
        <p:spPr>
          <a:xfrm>
            <a:off x="4797551"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49" name="Shape 1149"/>
          <p:cNvSpPr/>
          <p:nvPr/>
        </p:nvSpPr>
        <p:spPr>
          <a:xfrm>
            <a:off x="4997196"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50" name="Shape 1150"/>
          <p:cNvSpPr/>
          <p:nvPr/>
        </p:nvSpPr>
        <p:spPr>
          <a:xfrm>
            <a:off x="5195314"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51" name="Shape 1151"/>
          <p:cNvSpPr/>
          <p:nvPr/>
        </p:nvSpPr>
        <p:spPr>
          <a:xfrm>
            <a:off x="5394958"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52" name="Shape 1152"/>
          <p:cNvSpPr/>
          <p:nvPr/>
        </p:nvSpPr>
        <p:spPr>
          <a:xfrm>
            <a:off x="5593078"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53" name="Shape 1153"/>
          <p:cNvSpPr/>
          <p:nvPr/>
        </p:nvSpPr>
        <p:spPr>
          <a:xfrm>
            <a:off x="5792723"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54" name="Shape 1154"/>
          <p:cNvSpPr/>
          <p:nvPr/>
        </p:nvSpPr>
        <p:spPr>
          <a:xfrm>
            <a:off x="5990844"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55" name="Shape 1155"/>
          <p:cNvSpPr/>
          <p:nvPr/>
        </p:nvSpPr>
        <p:spPr>
          <a:xfrm>
            <a:off x="6190487"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56" name="Shape 1156"/>
          <p:cNvSpPr/>
          <p:nvPr/>
        </p:nvSpPr>
        <p:spPr>
          <a:xfrm>
            <a:off x="6388607"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57" name="Shape 1157"/>
          <p:cNvSpPr/>
          <p:nvPr/>
        </p:nvSpPr>
        <p:spPr>
          <a:xfrm>
            <a:off x="6588252"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58" name="Shape 1158"/>
          <p:cNvSpPr/>
          <p:nvPr/>
        </p:nvSpPr>
        <p:spPr>
          <a:xfrm>
            <a:off x="6786371"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59" name="Shape 1159"/>
          <p:cNvSpPr/>
          <p:nvPr/>
        </p:nvSpPr>
        <p:spPr>
          <a:xfrm>
            <a:off x="6986015"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60" name="Shape 1160"/>
          <p:cNvSpPr/>
          <p:nvPr/>
        </p:nvSpPr>
        <p:spPr>
          <a:xfrm>
            <a:off x="7184135"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61" name="Shape 1161"/>
          <p:cNvSpPr/>
          <p:nvPr/>
        </p:nvSpPr>
        <p:spPr>
          <a:xfrm>
            <a:off x="7383779"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62" name="Shape 1162"/>
          <p:cNvSpPr/>
          <p:nvPr/>
        </p:nvSpPr>
        <p:spPr>
          <a:xfrm>
            <a:off x="7581900"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63" name="Shape 1163"/>
          <p:cNvSpPr/>
          <p:nvPr/>
        </p:nvSpPr>
        <p:spPr>
          <a:xfrm>
            <a:off x="7781542"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64" name="Shape 1164"/>
          <p:cNvSpPr/>
          <p:nvPr/>
        </p:nvSpPr>
        <p:spPr>
          <a:xfrm>
            <a:off x="7979664"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65" name="Shape 1165"/>
          <p:cNvSpPr/>
          <p:nvPr/>
        </p:nvSpPr>
        <p:spPr>
          <a:xfrm>
            <a:off x="8179307"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66" name="Shape 1166"/>
          <p:cNvSpPr/>
          <p:nvPr/>
        </p:nvSpPr>
        <p:spPr>
          <a:xfrm>
            <a:off x="8377428"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67" name="Shape 1167"/>
          <p:cNvSpPr/>
          <p:nvPr/>
        </p:nvSpPr>
        <p:spPr>
          <a:xfrm>
            <a:off x="8577071"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68" name="Shape 1168"/>
          <p:cNvSpPr/>
          <p:nvPr/>
        </p:nvSpPr>
        <p:spPr>
          <a:xfrm>
            <a:off x="8775192" y="5382767"/>
            <a:ext cx="0" cy="43180"/>
          </a:xfrm>
          <a:custGeom>
            <a:pathLst>
              <a:path extrusionOk="0" h="120000" w="120000">
                <a:moveTo>
                  <a:pt x="0" y="0"/>
                </a:moveTo>
                <a:lnTo>
                  <a:pt x="0" y="118588"/>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69" name="Shape 1169"/>
          <p:cNvSpPr txBox="1"/>
          <p:nvPr/>
        </p:nvSpPr>
        <p:spPr>
          <a:xfrm>
            <a:off x="1481454" y="5211317"/>
            <a:ext cx="324484" cy="31559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74</a:t>
            </a:r>
          </a:p>
        </p:txBody>
      </p:sp>
      <p:sp>
        <p:nvSpPr>
          <p:cNvPr id="1170" name="Shape 1170"/>
          <p:cNvSpPr txBox="1"/>
          <p:nvPr/>
        </p:nvSpPr>
        <p:spPr>
          <a:xfrm>
            <a:off x="1481454" y="4615178"/>
            <a:ext cx="324484" cy="31559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76</a:t>
            </a:r>
          </a:p>
        </p:txBody>
      </p:sp>
      <p:sp>
        <p:nvSpPr>
          <p:cNvPr id="1171" name="Shape 1171"/>
          <p:cNvSpPr txBox="1"/>
          <p:nvPr/>
        </p:nvSpPr>
        <p:spPr>
          <a:xfrm>
            <a:off x="1481454" y="4019294"/>
            <a:ext cx="324484" cy="31559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78</a:t>
            </a:r>
          </a:p>
        </p:txBody>
      </p:sp>
      <p:sp>
        <p:nvSpPr>
          <p:cNvPr id="1172" name="Shape 1172"/>
          <p:cNvSpPr txBox="1"/>
          <p:nvPr/>
        </p:nvSpPr>
        <p:spPr>
          <a:xfrm>
            <a:off x="1481454" y="3423157"/>
            <a:ext cx="324484" cy="31559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80</a:t>
            </a:r>
          </a:p>
        </p:txBody>
      </p:sp>
      <p:sp>
        <p:nvSpPr>
          <p:cNvPr id="1173" name="Shape 1173"/>
          <p:cNvSpPr txBox="1"/>
          <p:nvPr/>
        </p:nvSpPr>
        <p:spPr>
          <a:xfrm>
            <a:off x="1481454" y="2826891"/>
            <a:ext cx="324484" cy="31559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82</a:t>
            </a:r>
          </a:p>
        </p:txBody>
      </p:sp>
      <p:sp>
        <p:nvSpPr>
          <p:cNvPr id="1174" name="Shape 1174"/>
          <p:cNvSpPr txBox="1"/>
          <p:nvPr/>
        </p:nvSpPr>
        <p:spPr>
          <a:xfrm>
            <a:off x="1481454" y="1634870"/>
            <a:ext cx="324484" cy="911859"/>
          </a:xfrm>
          <a:prstGeom prst="rect">
            <a:avLst/>
          </a:prstGeom>
          <a:noFill/>
          <a:ln>
            <a:noFill/>
          </a:ln>
        </p:spPr>
        <p:txBody>
          <a:bodyPr anchorCtr="0" anchor="t" bIns="0" lIns="0" rIns="0" tIns="0">
            <a:noAutofit/>
          </a:bodyPr>
          <a:lstStyle/>
          <a:p>
            <a:pPr indent="0" lvl="0" marL="12700" marR="0" rtl="0" algn="l">
              <a:spcBef>
                <a:spcPts val="0"/>
              </a:spcBef>
              <a:spcAft>
                <a:spcPts val="0"/>
              </a:spcAft>
              <a:buSzPct val="25000"/>
              <a:buNone/>
            </a:pPr>
            <a:r>
              <a:rPr lang="en-US" sz="2000">
                <a:solidFill>
                  <a:srgbClr val="000000"/>
                </a:solidFill>
                <a:latin typeface="Source Sans Pro"/>
                <a:ea typeface="Source Sans Pro"/>
                <a:cs typeface="Source Sans Pro"/>
                <a:sym typeface="Source Sans Pro"/>
              </a:rPr>
              <a:t>86</a:t>
            </a:r>
          </a:p>
          <a:p>
            <a:pPr indent="0" lvl="0" marL="0" marR="0" rtl="0" algn="l">
              <a:spcBef>
                <a:spcPts val="51"/>
              </a:spcBef>
              <a:buNone/>
            </a:pPr>
            <a:r>
              <a:t/>
            </a:r>
            <a:endParaRPr sz="1950">
              <a:solidFill>
                <a:srgbClr val="000000"/>
              </a:solidFill>
              <a:latin typeface="Times New Roman"/>
              <a:ea typeface="Times New Roman"/>
              <a:cs typeface="Times New Roman"/>
              <a:sym typeface="Times New Roman"/>
            </a:endParaRPr>
          </a:p>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84</a:t>
            </a:r>
          </a:p>
        </p:txBody>
      </p:sp>
      <p:sp>
        <p:nvSpPr>
          <p:cNvPr id="1175" name="Shape 1175"/>
          <p:cNvSpPr txBox="1"/>
          <p:nvPr/>
        </p:nvSpPr>
        <p:spPr>
          <a:xfrm rot="-5400000">
            <a:off x="4847133" y="2642835"/>
            <a:ext cx="1106804" cy="6730364"/>
          </a:xfrm>
          <a:prstGeom prst="rect">
            <a:avLst/>
          </a:prstGeom>
          <a:noFill/>
          <a:ln>
            <a:noFill/>
          </a:ln>
        </p:spPr>
        <p:txBody>
          <a:bodyPr anchorCtr="0" anchor="t" bIns="0" lIns="0" rIns="0" tIns="0">
            <a:noAutofit/>
          </a:bodyPr>
          <a:lstStyle/>
          <a:p>
            <a:pPr indent="0" lvl="0" marL="0" marR="5715" rtl="0" algn="r">
              <a:lnSpc>
                <a:spcPct val="110454"/>
              </a:lnSpc>
              <a:spcBef>
                <a:spcPts val="0"/>
              </a:spcBef>
              <a:spcAft>
                <a:spcPts val="0"/>
              </a:spcAft>
              <a:buSzPct val="25000"/>
              <a:buNone/>
            </a:pPr>
            <a:r>
              <a:rPr b="1" lang="en-US" sz="1100">
                <a:solidFill>
                  <a:srgbClr val="000000"/>
                </a:solidFill>
                <a:latin typeface="Arial"/>
                <a:ea typeface="Arial"/>
                <a:cs typeface="Arial"/>
                <a:sym typeface="Arial"/>
              </a:rPr>
              <a:t>Turkey</a:t>
            </a:r>
          </a:p>
          <a:p>
            <a:pPr indent="0" lvl="0" marL="0" marR="5715" rtl="0" algn="r">
              <a:spcBef>
                <a:spcPts val="245"/>
              </a:spcBef>
              <a:spcAft>
                <a:spcPts val="0"/>
              </a:spcAft>
              <a:buSzPct val="25000"/>
              <a:buNone/>
            </a:pPr>
            <a:r>
              <a:rPr b="1" lang="en-US" sz="1100">
                <a:solidFill>
                  <a:srgbClr val="000000"/>
                </a:solidFill>
                <a:latin typeface="Arial"/>
                <a:ea typeface="Arial"/>
                <a:cs typeface="Arial"/>
                <a:sym typeface="Arial"/>
              </a:rPr>
              <a:t>Mexico</a:t>
            </a:r>
          </a:p>
          <a:p>
            <a:pPr indent="508000" lvl="0" marL="12700" marR="6985" rtl="0" algn="r">
              <a:lnSpc>
                <a:spcPct val="142727"/>
              </a:lnSpc>
              <a:spcBef>
                <a:spcPts val="90"/>
              </a:spcBef>
              <a:spcAft>
                <a:spcPts val="0"/>
              </a:spcAft>
              <a:buSzPct val="25000"/>
              <a:buNone/>
            </a:pPr>
            <a:r>
              <a:rPr b="1" lang="en-US" sz="1100">
                <a:solidFill>
                  <a:srgbClr val="000000"/>
                </a:solidFill>
                <a:latin typeface="Arial"/>
                <a:ea typeface="Arial"/>
                <a:cs typeface="Arial"/>
                <a:sym typeface="Arial"/>
              </a:rPr>
              <a:t>Hungary Slovak Republic</a:t>
            </a:r>
          </a:p>
          <a:p>
            <a:pPr indent="0" lvl="0" marL="0" marR="6350" rtl="0" algn="r">
              <a:spcBef>
                <a:spcPts val="150"/>
              </a:spcBef>
              <a:spcAft>
                <a:spcPts val="0"/>
              </a:spcAft>
              <a:buSzPct val="25000"/>
              <a:buNone/>
            </a:pPr>
            <a:r>
              <a:rPr b="1" lang="en-US" sz="1100">
                <a:solidFill>
                  <a:srgbClr val="000000"/>
                </a:solidFill>
                <a:latin typeface="Arial"/>
                <a:ea typeface="Arial"/>
                <a:cs typeface="Arial"/>
                <a:sym typeface="Arial"/>
              </a:rPr>
              <a:t>Chile</a:t>
            </a:r>
          </a:p>
          <a:p>
            <a:pPr indent="0" lvl="0" marL="0" marR="6350" rtl="0" algn="r">
              <a:spcBef>
                <a:spcPts val="245"/>
              </a:spcBef>
              <a:buSzPct val="25000"/>
              <a:buNone/>
            </a:pPr>
            <a:r>
              <a:rPr b="1" lang="en-US" sz="1100">
                <a:solidFill>
                  <a:srgbClr val="000000"/>
                </a:solidFill>
                <a:latin typeface="Arial"/>
                <a:ea typeface="Arial"/>
                <a:cs typeface="Arial"/>
                <a:sym typeface="Arial"/>
              </a:rPr>
              <a:t>Czech Republic</a:t>
            </a:r>
          </a:p>
          <a:p>
            <a:pPr indent="423544" lvl="0" marL="198755" marR="5080" rtl="0" algn="r">
              <a:lnSpc>
                <a:spcPct val="118600"/>
              </a:lnSpc>
              <a:spcBef>
                <a:spcPts val="0"/>
              </a:spcBef>
              <a:buSzPct val="25000"/>
              <a:buNone/>
            </a:pPr>
            <a:r>
              <a:rPr b="1" lang="en-US" sz="1100">
                <a:solidFill>
                  <a:srgbClr val="000000"/>
                </a:solidFill>
                <a:latin typeface="Arial"/>
                <a:ea typeface="Arial"/>
                <a:cs typeface="Arial"/>
                <a:sym typeface="Arial"/>
              </a:rPr>
              <a:t>Poland United States</a:t>
            </a:r>
          </a:p>
          <a:p>
            <a:pPr indent="90805" lvl="0" marL="493394" marR="5715" rtl="0" algn="r">
              <a:lnSpc>
                <a:spcPct val="118600"/>
              </a:lnSpc>
              <a:spcBef>
                <a:spcPts val="0"/>
              </a:spcBef>
              <a:spcAft>
                <a:spcPts val="0"/>
              </a:spcAft>
              <a:buSzPct val="25000"/>
              <a:buNone/>
            </a:pPr>
            <a:r>
              <a:rPr b="1" lang="en-US" sz="1100">
                <a:solidFill>
                  <a:srgbClr val="000000"/>
                </a:solidFill>
                <a:latin typeface="Arial"/>
                <a:ea typeface="Arial"/>
                <a:cs typeface="Arial"/>
                <a:sym typeface="Arial"/>
              </a:rPr>
              <a:t>Estonia Denmark Ireland</a:t>
            </a:r>
          </a:p>
          <a:p>
            <a:pPr indent="0" lvl="0" marL="0" marR="5080" rtl="0" algn="r">
              <a:spcBef>
                <a:spcPts val="245"/>
              </a:spcBef>
              <a:buSzPct val="25000"/>
              <a:buNone/>
            </a:pPr>
            <a:r>
              <a:rPr b="1" lang="en-US" sz="1100">
                <a:solidFill>
                  <a:srgbClr val="000000"/>
                </a:solidFill>
                <a:latin typeface="Arial"/>
                <a:ea typeface="Arial"/>
                <a:cs typeface="Arial"/>
                <a:sym typeface="Arial"/>
              </a:rPr>
              <a:t>New Zealand</a:t>
            </a:r>
          </a:p>
          <a:p>
            <a:pPr indent="596900" lvl="0" marL="12700" marR="5715" rtl="0" algn="r">
              <a:lnSpc>
                <a:spcPct val="118600"/>
              </a:lnSpc>
              <a:spcBef>
                <a:spcPts val="0"/>
              </a:spcBef>
              <a:spcAft>
                <a:spcPts val="0"/>
              </a:spcAft>
              <a:buSzPct val="25000"/>
              <a:buNone/>
            </a:pPr>
            <a:r>
              <a:rPr b="1" lang="en-US" sz="1100">
                <a:solidFill>
                  <a:srgbClr val="000000"/>
                </a:solidFill>
                <a:latin typeface="Arial"/>
                <a:ea typeface="Arial"/>
                <a:cs typeface="Arial"/>
                <a:sym typeface="Arial"/>
              </a:rPr>
              <a:t>Greece Netherlands United Kingdom</a:t>
            </a:r>
          </a:p>
          <a:p>
            <a:pPr indent="47625" lvl="0" marL="485775" marR="5715" rtl="0" algn="r">
              <a:lnSpc>
                <a:spcPct val="142727"/>
              </a:lnSpc>
              <a:spcBef>
                <a:spcPts val="85"/>
              </a:spcBef>
              <a:spcAft>
                <a:spcPts val="0"/>
              </a:spcAft>
              <a:buSzPct val="25000"/>
              <a:buNone/>
            </a:pPr>
            <a:r>
              <a:rPr b="1" lang="en-US" sz="1100">
                <a:solidFill>
                  <a:srgbClr val="000000"/>
                </a:solidFill>
                <a:latin typeface="Arial"/>
                <a:ea typeface="Arial"/>
                <a:cs typeface="Arial"/>
                <a:sym typeface="Arial"/>
              </a:rPr>
              <a:t>Belgium Germany Canada</a:t>
            </a:r>
          </a:p>
          <a:p>
            <a:pPr indent="0" lvl="0" marL="0" marR="6350" rtl="0" algn="r">
              <a:spcBef>
                <a:spcPts val="150"/>
              </a:spcBef>
              <a:buSzPct val="25000"/>
              <a:buNone/>
            </a:pPr>
            <a:r>
              <a:rPr b="1" lang="en-US" sz="1100">
                <a:solidFill>
                  <a:srgbClr val="000000"/>
                </a:solidFill>
                <a:latin typeface="Arial"/>
                <a:ea typeface="Arial"/>
                <a:cs typeface="Arial"/>
                <a:sym typeface="Arial"/>
              </a:rPr>
              <a:t>Slovenia</a:t>
            </a:r>
          </a:p>
          <a:p>
            <a:pPr indent="478155" lvl="0" marL="245745" marR="6350" rtl="0" algn="r">
              <a:lnSpc>
                <a:spcPct val="118700"/>
              </a:lnSpc>
              <a:spcBef>
                <a:spcPts val="0"/>
              </a:spcBef>
              <a:spcAft>
                <a:spcPts val="0"/>
              </a:spcAft>
              <a:buSzPct val="25000"/>
              <a:buNone/>
            </a:pPr>
            <a:r>
              <a:rPr b="1" lang="en-US" sz="1100">
                <a:solidFill>
                  <a:srgbClr val="000000"/>
                </a:solidFill>
                <a:latin typeface="Arial"/>
                <a:ea typeface="Arial"/>
                <a:cs typeface="Arial"/>
                <a:sym typeface="Arial"/>
              </a:rPr>
              <a:t>Israel Luxembourg</a:t>
            </a:r>
          </a:p>
          <a:p>
            <a:pPr indent="20319" lvl="0" marL="563880" marR="5715" rtl="0" algn="just">
              <a:lnSpc>
                <a:spcPct val="142727"/>
              </a:lnSpc>
              <a:spcBef>
                <a:spcPts val="90"/>
              </a:spcBef>
              <a:spcAft>
                <a:spcPts val="0"/>
              </a:spcAft>
              <a:buSzPct val="25000"/>
              <a:buNone/>
            </a:pPr>
            <a:r>
              <a:rPr b="1" lang="en-US" sz="1100">
                <a:solidFill>
                  <a:srgbClr val="000000"/>
                </a:solidFill>
                <a:latin typeface="Arial"/>
                <a:ea typeface="Arial"/>
                <a:cs typeface="Arial"/>
                <a:sym typeface="Arial"/>
              </a:rPr>
              <a:t>Norway Finland Sweden</a:t>
            </a:r>
          </a:p>
          <a:p>
            <a:pPr indent="0" lvl="0" marL="0" marR="5715" rtl="0" algn="r">
              <a:spcBef>
                <a:spcPts val="150"/>
              </a:spcBef>
              <a:buSzPct val="25000"/>
              <a:buNone/>
            </a:pPr>
            <a:r>
              <a:rPr b="1" lang="en-US" sz="1100">
                <a:solidFill>
                  <a:srgbClr val="000000"/>
                </a:solidFill>
                <a:latin typeface="Arial"/>
                <a:ea typeface="Arial"/>
                <a:cs typeface="Arial"/>
                <a:sym typeface="Arial"/>
              </a:rPr>
              <a:t>Austria</a:t>
            </a:r>
          </a:p>
          <a:p>
            <a:pPr indent="27305" lvl="0" marL="493394" marR="6350" rtl="0" algn="r">
              <a:lnSpc>
                <a:spcPct val="118600"/>
              </a:lnSpc>
              <a:spcBef>
                <a:spcPts val="0"/>
              </a:spcBef>
              <a:buSzPct val="25000"/>
              <a:buNone/>
            </a:pPr>
            <a:r>
              <a:rPr b="1" lang="en-US" sz="1100">
                <a:solidFill>
                  <a:srgbClr val="000000"/>
                </a:solidFill>
                <a:latin typeface="Arial"/>
                <a:ea typeface="Arial"/>
                <a:cs typeface="Arial"/>
                <a:sym typeface="Arial"/>
              </a:rPr>
              <a:t>Portugal Iceland Australia</a:t>
            </a:r>
          </a:p>
          <a:p>
            <a:pPr indent="370205" lvl="0" marL="315595" marR="5715" rtl="0" algn="r">
              <a:lnSpc>
                <a:spcPct val="118600"/>
              </a:lnSpc>
              <a:spcBef>
                <a:spcPts val="0"/>
              </a:spcBef>
              <a:buSzPct val="25000"/>
              <a:buNone/>
            </a:pPr>
            <a:r>
              <a:rPr b="1" lang="en-US" sz="1100">
                <a:solidFill>
                  <a:srgbClr val="000000"/>
                </a:solidFill>
                <a:latin typeface="Arial"/>
                <a:ea typeface="Arial"/>
                <a:cs typeface="Arial"/>
                <a:sym typeface="Arial"/>
              </a:rPr>
              <a:t>Korea Switzerland</a:t>
            </a:r>
          </a:p>
          <a:p>
            <a:pPr indent="166369" lvl="0" marL="633730" marR="5715" rtl="0" algn="just">
              <a:lnSpc>
                <a:spcPct val="118700"/>
              </a:lnSpc>
              <a:spcBef>
                <a:spcPts val="0"/>
              </a:spcBef>
              <a:buSzPct val="25000"/>
              <a:buNone/>
            </a:pPr>
            <a:r>
              <a:rPr b="1" lang="en-US" sz="1100">
                <a:solidFill>
                  <a:srgbClr val="000000"/>
                </a:solidFill>
                <a:latin typeface="Arial"/>
                <a:ea typeface="Arial"/>
                <a:cs typeface="Arial"/>
                <a:sym typeface="Arial"/>
              </a:rPr>
              <a:t>Italy Spain France Japan</a:t>
            </a:r>
          </a:p>
        </p:txBody>
      </p:sp>
      <p:sp>
        <p:nvSpPr>
          <p:cNvPr id="1176" name="Shape 1176"/>
          <p:cNvSpPr txBox="1"/>
          <p:nvPr/>
        </p:nvSpPr>
        <p:spPr>
          <a:xfrm>
            <a:off x="79348" y="2599816"/>
            <a:ext cx="1251584" cy="1230630"/>
          </a:xfrm>
          <a:prstGeom prst="rect">
            <a:avLst/>
          </a:prstGeom>
          <a:noFill/>
          <a:ln>
            <a:noFill/>
          </a:ln>
        </p:spPr>
        <p:txBody>
          <a:bodyPr anchorCtr="0" anchor="t" bIns="0" lIns="0" rIns="0" tIns="0">
            <a:noAutofit/>
          </a:bodyPr>
          <a:lstStyle/>
          <a:p>
            <a:pPr indent="-12700" lvl="0" marL="12700" marR="5080" rtl="0" algn="ctr">
              <a:spcBef>
                <a:spcPts val="0"/>
              </a:spcBef>
              <a:buSzPct val="25000"/>
              <a:buNone/>
            </a:pPr>
            <a:r>
              <a:rPr lang="en-US" sz="2000">
                <a:solidFill>
                  <a:srgbClr val="000000"/>
                </a:solidFill>
                <a:latin typeface="Source Sans Pro"/>
                <a:ea typeface="Source Sans Pro"/>
                <a:cs typeface="Source Sans Pro"/>
                <a:sym typeface="Source Sans Pro"/>
              </a:rPr>
              <a:t>Female  Life  Expectancy  at Birth</a:t>
            </a:r>
          </a:p>
        </p:txBody>
      </p:sp>
      <p:sp>
        <p:nvSpPr>
          <p:cNvPr id="1177" name="Shape 1177"/>
          <p:cNvSpPr txBox="1"/>
          <p:nvPr/>
        </p:nvSpPr>
        <p:spPr>
          <a:xfrm>
            <a:off x="99160" y="4124451"/>
            <a:ext cx="1212850" cy="1229994"/>
          </a:xfrm>
          <a:prstGeom prst="rect">
            <a:avLst/>
          </a:prstGeom>
          <a:noFill/>
          <a:ln>
            <a:noFill/>
          </a:ln>
        </p:spPr>
        <p:txBody>
          <a:bodyPr anchorCtr="0" anchor="t" bIns="0" lIns="0" rIns="0" tIns="0">
            <a:noAutofit/>
          </a:bodyPr>
          <a:lstStyle/>
          <a:p>
            <a:pPr indent="-12700" lvl="0" marL="12700" marR="5080" rtl="0" algn="ctr">
              <a:spcBef>
                <a:spcPts val="0"/>
              </a:spcBef>
              <a:buSzPct val="25000"/>
              <a:buNone/>
            </a:pPr>
            <a:r>
              <a:rPr lang="en-US" sz="2000">
                <a:solidFill>
                  <a:srgbClr val="EE3D42"/>
                </a:solidFill>
                <a:latin typeface="Source Sans Pro"/>
                <a:ea typeface="Source Sans Pro"/>
                <a:cs typeface="Source Sans Pro"/>
                <a:sym typeface="Source Sans Pro"/>
              </a:rPr>
              <a:t>Other  markers of  results are  similar</a:t>
            </a:r>
          </a:p>
        </p:txBody>
      </p:sp>
      <p:sp>
        <p:nvSpPr>
          <p:cNvPr id="1178" name="Shape 1178"/>
          <p:cNvSpPr/>
          <p:nvPr/>
        </p:nvSpPr>
        <p:spPr>
          <a:xfrm>
            <a:off x="457200" y="304800"/>
            <a:ext cx="954086" cy="838199"/>
          </a:xfrm>
          <a:prstGeom prst="rect">
            <a:avLst/>
          </a:prstGeom>
          <a:blipFill rotWithShape="1">
            <a:blip r:embed="rId3">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79" name="Shape 1179"/>
          <p:cNvSpPr txBox="1"/>
          <p:nvPr>
            <p:ph type="title"/>
          </p:nvPr>
        </p:nvSpPr>
        <p:spPr>
          <a:xfrm>
            <a:off x="421004" y="182244"/>
            <a:ext cx="8301989" cy="1105535"/>
          </a:xfrm>
          <a:prstGeom prst="rect">
            <a:avLst/>
          </a:prstGeom>
          <a:noFill/>
          <a:ln>
            <a:noFill/>
          </a:ln>
        </p:spPr>
        <p:txBody>
          <a:bodyPr anchorCtr="0" anchor="t" bIns="0" lIns="0" rIns="0" tIns="0">
            <a:noAutofit/>
          </a:bodyPr>
          <a:lstStyle/>
          <a:p>
            <a:pPr indent="-3810" lvl="0" marL="2073910" marR="0" rtl="0" algn="l">
              <a:lnSpc>
                <a:spcPct val="119656"/>
              </a:lnSpc>
              <a:spcBef>
                <a:spcPts val="0"/>
              </a:spcBef>
              <a:buSzPct val="25000"/>
              <a:buNone/>
            </a:pPr>
            <a:r>
              <a:rPr b="1" i="0" lang="en-US" sz="3200" u="none" cap="none" strike="noStrike">
                <a:solidFill>
                  <a:srgbClr val="EE3D42"/>
                </a:solidFill>
                <a:latin typeface="Arial"/>
                <a:ea typeface="Arial"/>
                <a:cs typeface="Arial"/>
                <a:sym typeface="Arial"/>
              </a:rPr>
              <a:t>Learn from other countries –</a:t>
            </a:r>
          </a:p>
          <a:p>
            <a:pPr indent="-8888" lvl="0" marL="2040889" marR="0" rtl="0" algn="l">
              <a:lnSpc>
                <a:spcPct val="119750"/>
              </a:lnSpc>
              <a:spcBef>
                <a:spcPts val="0"/>
              </a:spcBef>
              <a:buSzPct val="25000"/>
              <a:buNone/>
            </a:pPr>
            <a:r>
              <a:rPr b="1" i="0" lang="en-US" sz="4000" u="none" cap="none" strike="noStrike">
                <a:solidFill>
                  <a:srgbClr val="EE3D42"/>
                </a:solidFill>
                <a:latin typeface="Arial"/>
                <a:ea typeface="Arial"/>
                <a:cs typeface="Arial"/>
                <a:sym typeface="Arial"/>
              </a:rPr>
              <a:t>most have better results</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4" name="Shape 1184"/>
        <p:cNvGrpSpPr/>
        <p:nvPr/>
      </p:nvGrpSpPr>
      <p:grpSpPr>
        <a:xfrm>
          <a:off x="0" y="0"/>
          <a:ext cx="0" cy="0"/>
          <a:chOff x="0" y="0"/>
          <a:chExt cx="0" cy="0"/>
        </a:xfrm>
      </p:grpSpPr>
      <p:sp>
        <p:nvSpPr>
          <p:cNvPr id="1185" name="Shape 1185"/>
          <p:cNvSpPr/>
          <p:nvPr/>
        </p:nvSpPr>
        <p:spPr>
          <a:xfrm>
            <a:off x="1066800" y="1219262"/>
            <a:ext cx="2817876" cy="5491099"/>
          </a:xfrm>
          <a:prstGeom prst="rect">
            <a:avLst/>
          </a:prstGeom>
          <a:blipFill rotWithShape="1">
            <a:blip r:embed="rId3">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86" name="Shape 1186"/>
          <p:cNvSpPr txBox="1"/>
          <p:nvPr/>
        </p:nvSpPr>
        <p:spPr>
          <a:xfrm>
            <a:off x="1970913" y="259334"/>
            <a:ext cx="1696720" cy="788670"/>
          </a:xfrm>
          <a:prstGeom prst="rect">
            <a:avLst/>
          </a:prstGeom>
          <a:noFill/>
          <a:ln>
            <a:noFill/>
          </a:ln>
        </p:spPr>
        <p:txBody>
          <a:bodyPr anchorCtr="0" anchor="t" bIns="0" lIns="0" rIns="0" tIns="0">
            <a:noAutofit/>
          </a:bodyPr>
          <a:lstStyle/>
          <a:p>
            <a:pPr indent="-48895" lvl="0" marL="48895" marR="5080" rtl="0" algn="just">
              <a:spcBef>
                <a:spcPts val="0"/>
              </a:spcBef>
              <a:buSzPct val="25000"/>
              <a:buNone/>
            </a:pPr>
            <a:r>
              <a:rPr b="1" lang="en-US" sz="1700">
                <a:solidFill>
                  <a:srgbClr val="124A8E"/>
                </a:solidFill>
                <a:latin typeface="Arial"/>
                <a:ea typeface="Arial"/>
                <a:cs typeface="Arial"/>
                <a:sym typeface="Arial"/>
              </a:rPr>
              <a:t>Universal health  care adoption –  year &amp; country</a:t>
            </a:r>
          </a:p>
        </p:txBody>
      </p:sp>
      <p:sp>
        <p:nvSpPr>
          <p:cNvPr id="1187" name="Shape 1187"/>
          <p:cNvSpPr/>
          <p:nvPr/>
        </p:nvSpPr>
        <p:spPr>
          <a:xfrm>
            <a:off x="6172200" y="1662428"/>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88" name="Shape 1188"/>
          <p:cNvSpPr/>
          <p:nvPr/>
        </p:nvSpPr>
        <p:spPr>
          <a:xfrm>
            <a:off x="6172200" y="1955038"/>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89" name="Shape 1189"/>
          <p:cNvSpPr/>
          <p:nvPr/>
        </p:nvSpPr>
        <p:spPr>
          <a:xfrm>
            <a:off x="6172200" y="2247644"/>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90" name="Shape 1190"/>
          <p:cNvSpPr/>
          <p:nvPr/>
        </p:nvSpPr>
        <p:spPr>
          <a:xfrm>
            <a:off x="6172200" y="2540253"/>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91" name="Shape 1191"/>
          <p:cNvSpPr/>
          <p:nvPr/>
        </p:nvSpPr>
        <p:spPr>
          <a:xfrm>
            <a:off x="6172200" y="2832860"/>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92" name="Shape 1192"/>
          <p:cNvSpPr/>
          <p:nvPr/>
        </p:nvSpPr>
        <p:spPr>
          <a:xfrm>
            <a:off x="6172200" y="3125469"/>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93" name="Shape 1193"/>
          <p:cNvSpPr/>
          <p:nvPr/>
        </p:nvSpPr>
        <p:spPr>
          <a:xfrm>
            <a:off x="6172200" y="3418078"/>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94" name="Shape 1194"/>
          <p:cNvSpPr/>
          <p:nvPr/>
        </p:nvSpPr>
        <p:spPr>
          <a:xfrm>
            <a:off x="6172200" y="3710685"/>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95" name="Shape 1195"/>
          <p:cNvSpPr/>
          <p:nvPr/>
        </p:nvSpPr>
        <p:spPr>
          <a:xfrm>
            <a:off x="6172200" y="4003294"/>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96" name="Shape 1196"/>
          <p:cNvSpPr/>
          <p:nvPr/>
        </p:nvSpPr>
        <p:spPr>
          <a:xfrm>
            <a:off x="6172200" y="4295901"/>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97" name="Shape 1197"/>
          <p:cNvSpPr/>
          <p:nvPr/>
        </p:nvSpPr>
        <p:spPr>
          <a:xfrm>
            <a:off x="6172200" y="4588508"/>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98" name="Shape 1198"/>
          <p:cNvSpPr/>
          <p:nvPr/>
        </p:nvSpPr>
        <p:spPr>
          <a:xfrm>
            <a:off x="6172200" y="4881117"/>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199" name="Shape 1199"/>
          <p:cNvSpPr/>
          <p:nvPr/>
        </p:nvSpPr>
        <p:spPr>
          <a:xfrm>
            <a:off x="6172200" y="5173726"/>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00" name="Shape 1200"/>
          <p:cNvSpPr/>
          <p:nvPr/>
        </p:nvSpPr>
        <p:spPr>
          <a:xfrm>
            <a:off x="6172200" y="5466346"/>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01" name="Shape 1201"/>
          <p:cNvSpPr/>
          <p:nvPr/>
        </p:nvSpPr>
        <p:spPr>
          <a:xfrm>
            <a:off x="6172200" y="5758953"/>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02" name="Shape 1202"/>
          <p:cNvSpPr/>
          <p:nvPr/>
        </p:nvSpPr>
        <p:spPr>
          <a:xfrm>
            <a:off x="6172200" y="6051562"/>
            <a:ext cx="2362200" cy="292734"/>
          </a:xfrm>
          <a:custGeom>
            <a:pathLst>
              <a:path extrusionOk="0" h="120000" w="120000">
                <a:moveTo>
                  <a:pt x="0" y="119947"/>
                </a:moveTo>
                <a:lnTo>
                  <a:pt x="120000" y="119947"/>
                </a:lnTo>
                <a:lnTo>
                  <a:pt x="120000" y="0"/>
                </a:lnTo>
                <a:lnTo>
                  <a:pt x="0" y="0"/>
                </a:lnTo>
                <a:lnTo>
                  <a:pt x="0" y="11994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03" name="Shape 1203"/>
          <p:cNvSpPr/>
          <p:nvPr/>
        </p:nvSpPr>
        <p:spPr>
          <a:xfrm>
            <a:off x="6172200" y="6344169"/>
            <a:ext cx="2362200" cy="292734"/>
          </a:xfrm>
          <a:custGeom>
            <a:pathLst>
              <a:path extrusionOk="0" h="120000" w="120000">
                <a:moveTo>
                  <a:pt x="0" y="119948"/>
                </a:moveTo>
                <a:lnTo>
                  <a:pt x="120000" y="119948"/>
                </a:lnTo>
                <a:lnTo>
                  <a:pt x="120000" y="0"/>
                </a:lnTo>
                <a:lnTo>
                  <a:pt x="0" y="0"/>
                </a:lnTo>
                <a:lnTo>
                  <a:pt x="0" y="119948"/>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aphicFrame>
        <p:nvGraphicFramePr>
          <p:cNvPr id="1204" name="Shape 1204"/>
          <p:cNvGraphicFramePr/>
          <p:nvPr/>
        </p:nvGraphicFramePr>
        <p:xfrm>
          <a:off x="6165850" y="1320800"/>
          <a:ext cx="3000000" cy="3000000"/>
        </p:xfrm>
        <a:graphic>
          <a:graphicData uri="http://schemas.openxmlformats.org/drawingml/2006/table">
            <a:tbl>
              <a:tblPr bandRow="1" firstRow="1">
                <a:noFill/>
                <a:tableStyleId>{CBBF3BB5-3BEC-47F5-A7DE-58D958F7EC9C}</a:tableStyleId>
              </a:tblPr>
              <a:tblGrid>
                <a:gridCol w="2362200"/>
              </a:tblGrid>
              <a:tr h="335275">
                <a:tc>
                  <a:txBody>
                    <a:bodyPr>
                      <a:noAutofit/>
                    </a:bodyPr>
                    <a:lstStyle/>
                    <a:p>
                      <a:pPr indent="-1905" lvl="0" marL="1905" marR="0" rtl="0" algn="ctr">
                        <a:lnSpc>
                          <a:spcPct val="100000"/>
                        </a:lnSpc>
                        <a:spcBef>
                          <a:spcPts val="0"/>
                        </a:spcBef>
                        <a:buSzPct val="25000"/>
                        <a:buNone/>
                      </a:pPr>
                      <a:r>
                        <a:rPr b="1" lang="en-US" sz="1600">
                          <a:latin typeface="Arial"/>
                          <a:ea typeface="Arial"/>
                          <a:cs typeface="Arial"/>
                          <a:sym typeface="Arial"/>
                        </a:rPr>
                        <a:t>State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A1CC97"/>
                    </a:solidFill>
                  </a:tcPr>
                </a:tc>
              </a:tr>
              <a:tr h="292600">
                <a:tc>
                  <a:txBody>
                    <a:bodyPr>
                      <a:noAutofit/>
                    </a:bodyPr>
                    <a:lstStyle/>
                    <a:p>
                      <a:pPr indent="-10794" lvl="0" marL="86995" marR="0" rtl="0" algn="l">
                        <a:lnSpc>
                          <a:spcPct val="100000"/>
                        </a:lnSpc>
                        <a:spcBef>
                          <a:spcPts val="0"/>
                        </a:spcBef>
                        <a:buSzPct val="25000"/>
                        <a:buNone/>
                      </a:pPr>
                      <a:r>
                        <a:rPr lang="en-US" sz="1300">
                          <a:latin typeface="Arial"/>
                          <a:ea typeface="Arial"/>
                          <a:cs typeface="Arial"/>
                          <a:sym typeface="Arial"/>
                        </a:rPr>
                        <a:t>California</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solidFill>
                            <a:srgbClr val="FF0000"/>
                          </a:solidFill>
                          <a:latin typeface="Arial"/>
                          <a:ea typeface="Arial"/>
                          <a:cs typeface="Arial"/>
                          <a:sym typeface="Arial"/>
                        </a:rPr>
                        <a:t>Illinois*</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latin typeface="Arial"/>
                          <a:ea typeface="Arial"/>
                          <a:cs typeface="Arial"/>
                          <a:sym typeface="Arial"/>
                        </a:rPr>
                        <a:t>Maine</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solidFill>
                            <a:srgbClr val="FF0000"/>
                          </a:solidFill>
                          <a:latin typeface="Arial"/>
                          <a:ea typeface="Arial"/>
                          <a:cs typeface="Arial"/>
                          <a:sym typeface="Arial"/>
                        </a:rPr>
                        <a:t>Massachusetts*</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latin typeface="Arial"/>
                          <a:ea typeface="Arial"/>
                          <a:cs typeface="Arial"/>
                          <a:sym typeface="Arial"/>
                        </a:rPr>
                        <a:t>Minnesota</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latin typeface="Arial"/>
                          <a:ea typeface="Arial"/>
                          <a:cs typeface="Arial"/>
                          <a:sym typeface="Arial"/>
                        </a:rPr>
                        <a:t>Missouri</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latin typeface="Arial"/>
                          <a:ea typeface="Arial"/>
                          <a:cs typeface="Arial"/>
                          <a:sym typeface="Arial"/>
                        </a:rPr>
                        <a:t>New Hampshire</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latin typeface="Arial"/>
                          <a:ea typeface="Arial"/>
                          <a:cs typeface="Arial"/>
                          <a:sym typeface="Arial"/>
                        </a:rPr>
                        <a:t>New Mexico</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solidFill>
                            <a:srgbClr val="FF0000"/>
                          </a:solidFill>
                          <a:latin typeface="Arial"/>
                          <a:ea typeface="Arial"/>
                          <a:cs typeface="Arial"/>
                          <a:sym typeface="Arial"/>
                        </a:rPr>
                        <a:t>New York*</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latin typeface="Arial"/>
                          <a:ea typeface="Arial"/>
                          <a:cs typeface="Arial"/>
                          <a:sym typeface="Arial"/>
                        </a:rPr>
                        <a:t>North Carolina</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solidFill>
                            <a:srgbClr val="FF0000"/>
                          </a:solidFill>
                          <a:latin typeface="Arial"/>
                          <a:ea typeface="Arial"/>
                          <a:cs typeface="Arial"/>
                          <a:sym typeface="Arial"/>
                        </a:rPr>
                        <a:t>Ohio*</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solidFill>
                            <a:srgbClr val="FF0000"/>
                          </a:solidFill>
                          <a:latin typeface="Arial"/>
                          <a:ea typeface="Arial"/>
                          <a:cs typeface="Arial"/>
                          <a:sym typeface="Arial"/>
                        </a:rPr>
                        <a:t>Oregon*</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solidFill>
                            <a:srgbClr val="FF0000"/>
                          </a:solidFill>
                          <a:latin typeface="Arial"/>
                          <a:ea typeface="Arial"/>
                          <a:cs typeface="Arial"/>
                          <a:sym typeface="Arial"/>
                        </a:rPr>
                        <a:t>Pennsylvania*</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25">
                <a:tc>
                  <a:txBody>
                    <a:bodyPr>
                      <a:noAutofit/>
                    </a:bodyPr>
                    <a:lstStyle/>
                    <a:p>
                      <a:pPr indent="-10794" lvl="0" marL="86995" marR="0" rtl="0" algn="l">
                        <a:lnSpc>
                          <a:spcPct val="100000"/>
                        </a:lnSpc>
                        <a:spcBef>
                          <a:spcPts val="0"/>
                        </a:spcBef>
                        <a:buSzPct val="25000"/>
                        <a:buNone/>
                      </a:pPr>
                      <a:r>
                        <a:rPr lang="en-US" sz="1300">
                          <a:solidFill>
                            <a:srgbClr val="FF0000"/>
                          </a:solidFill>
                          <a:latin typeface="Arial"/>
                          <a:ea typeface="Arial"/>
                          <a:cs typeface="Arial"/>
                          <a:sym typeface="Arial"/>
                        </a:rPr>
                        <a:t>Rhode Island*</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solidFill>
                            <a:srgbClr val="FF0000"/>
                          </a:solidFill>
                          <a:latin typeface="Arial"/>
                          <a:ea typeface="Arial"/>
                          <a:cs typeface="Arial"/>
                          <a:sym typeface="Arial"/>
                        </a:rPr>
                        <a:t>South Carolina*</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solidFill>
                            <a:srgbClr val="EE3D42"/>
                          </a:solidFill>
                          <a:latin typeface="Arial"/>
                          <a:ea typeface="Arial"/>
                          <a:cs typeface="Arial"/>
                          <a:sym typeface="Arial"/>
                        </a:rPr>
                        <a:t>Vermont*</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r h="292600">
                <a:tc>
                  <a:txBody>
                    <a:bodyPr>
                      <a:noAutofit/>
                    </a:bodyPr>
                    <a:lstStyle/>
                    <a:p>
                      <a:pPr indent="-10794" lvl="0" marL="86995" marR="0" rtl="0" algn="l">
                        <a:lnSpc>
                          <a:spcPct val="100000"/>
                        </a:lnSpc>
                        <a:spcBef>
                          <a:spcPts val="0"/>
                        </a:spcBef>
                        <a:buSzPct val="25000"/>
                        <a:buNone/>
                      </a:pPr>
                      <a:r>
                        <a:rPr lang="en-US" sz="1300">
                          <a:solidFill>
                            <a:srgbClr val="FF0000"/>
                          </a:solidFill>
                          <a:latin typeface="Arial"/>
                          <a:ea typeface="Arial"/>
                          <a:cs typeface="Arial"/>
                          <a:sym typeface="Arial"/>
                        </a:rPr>
                        <a:t>Washington*</a:t>
                      </a:r>
                    </a:p>
                  </a:txBody>
                  <a:tcPr marT="0" marB="0" marR="0" marL="0">
                    <a:lnL cap="flat" cmpd="sng" w="9525">
                      <a:solidFill>
                        <a:srgbClr val="4A843E"/>
                      </a:solidFill>
                      <a:prstDash val="solid"/>
                      <a:round/>
                      <a:headEnd len="med" w="med" type="none"/>
                      <a:tailEnd len="med" w="med" type="none"/>
                    </a:lnL>
                    <a:lnR cap="flat" cmpd="sng" w="9525">
                      <a:solidFill>
                        <a:srgbClr val="4A843E"/>
                      </a:solidFill>
                      <a:prstDash val="solid"/>
                      <a:round/>
                      <a:headEnd len="med" w="med" type="none"/>
                      <a:tailEnd len="med" w="med" type="none"/>
                    </a:lnR>
                    <a:lnT cap="flat" cmpd="sng" w="9525">
                      <a:solidFill>
                        <a:srgbClr val="4A843E"/>
                      </a:solidFill>
                      <a:prstDash val="solid"/>
                      <a:round/>
                      <a:headEnd len="med" w="med" type="none"/>
                      <a:tailEnd len="med" w="med" type="none"/>
                    </a:lnT>
                    <a:lnB cap="flat" cmpd="sng" w="9525">
                      <a:solidFill>
                        <a:srgbClr val="4A843E"/>
                      </a:solidFill>
                      <a:prstDash val="solid"/>
                      <a:round/>
                      <a:headEnd len="med" w="med" type="none"/>
                      <a:tailEnd len="med" w="med" type="none"/>
                    </a:lnB>
                    <a:solidFill>
                      <a:srgbClr val="FFFFFF"/>
                    </a:solidFill>
                  </a:tcPr>
                </a:tc>
              </a:tr>
            </a:tbl>
          </a:graphicData>
        </a:graphic>
      </p:graphicFrame>
      <p:sp>
        <p:nvSpPr>
          <p:cNvPr id="1205" name="Shape 1205"/>
          <p:cNvSpPr txBox="1"/>
          <p:nvPr/>
        </p:nvSpPr>
        <p:spPr>
          <a:xfrm>
            <a:off x="6145783" y="305308"/>
            <a:ext cx="2416175" cy="819150"/>
          </a:xfrm>
          <a:prstGeom prst="rect">
            <a:avLst/>
          </a:prstGeom>
          <a:noFill/>
          <a:ln>
            <a:noFill/>
          </a:ln>
        </p:spPr>
        <p:txBody>
          <a:bodyPr anchorCtr="0" anchor="t" bIns="0" lIns="0" rIns="0" tIns="0">
            <a:noAutofit/>
          </a:bodyPr>
          <a:lstStyle/>
          <a:p>
            <a:pPr indent="-12065" lvl="0" marL="12065" marR="5080" rtl="0" algn="ctr">
              <a:spcBef>
                <a:spcPts val="0"/>
              </a:spcBef>
              <a:spcAft>
                <a:spcPts val="0"/>
              </a:spcAft>
              <a:buSzPct val="25000"/>
              <a:buNone/>
            </a:pPr>
            <a:r>
              <a:rPr b="1" lang="en-US" sz="1700">
                <a:solidFill>
                  <a:srgbClr val="124A8E"/>
                </a:solidFill>
                <a:latin typeface="Arial"/>
                <a:ea typeface="Arial"/>
                <a:cs typeface="Arial"/>
                <a:sym typeface="Arial"/>
              </a:rPr>
              <a:t>States pursuing single-  payer health care</a:t>
            </a:r>
          </a:p>
          <a:p>
            <a:pPr indent="0" lvl="0" marL="0" marR="0" rtl="0" algn="ctr">
              <a:spcBef>
                <a:spcPts val="600"/>
              </a:spcBef>
              <a:buSzPct val="25000"/>
              <a:buNone/>
            </a:pPr>
            <a:r>
              <a:rPr b="1" lang="en-US" sz="1400">
                <a:solidFill>
                  <a:srgbClr val="FF0000"/>
                </a:solidFill>
                <a:latin typeface="Arial"/>
                <a:ea typeface="Arial"/>
                <a:cs typeface="Arial"/>
                <a:sym typeface="Arial"/>
              </a:rPr>
              <a:t>*bill in current session</a:t>
            </a:r>
          </a:p>
        </p:txBody>
      </p:sp>
      <p:sp>
        <p:nvSpPr>
          <p:cNvPr id="1206" name="Shape 1206"/>
          <p:cNvSpPr/>
          <p:nvPr/>
        </p:nvSpPr>
        <p:spPr>
          <a:xfrm>
            <a:off x="4267200" y="5662835"/>
            <a:ext cx="1600834" cy="257175"/>
          </a:xfrm>
          <a:custGeom>
            <a:pathLst>
              <a:path extrusionOk="0" h="120000" w="120000">
                <a:moveTo>
                  <a:pt x="111458" y="59892"/>
                </a:moveTo>
                <a:lnTo>
                  <a:pt x="101778" y="95042"/>
                </a:lnTo>
                <a:lnTo>
                  <a:pt x="101145" y="98564"/>
                </a:lnTo>
                <a:lnTo>
                  <a:pt x="100789" y="103168"/>
                </a:lnTo>
                <a:lnTo>
                  <a:pt x="100735" y="108269"/>
                </a:lnTo>
                <a:lnTo>
                  <a:pt x="101007" y="113282"/>
                </a:lnTo>
                <a:lnTo>
                  <a:pt x="101575" y="117236"/>
                </a:lnTo>
                <a:lnTo>
                  <a:pt x="102316" y="119456"/>
                </a:lnTo>
                <a:lnTo>
                  <a:pt x="103136" y="119789"/>
                </a:lnTo>
                <a:lnTo>
                  <a:pt x="103939" y="118076"/>
                </a:lnTo>
                <a:lnTo>
                  <a:pt x="116290" y="73229"/>
                </a:lnTo>
                <a:lnTo>
                  <a:pt x="115706" y="73229"/>
                </a:lnTo>
                <a:lnTo>
                  <a:pt x="115706" y="71409"/>
                </a:lnTo>
                <a:lnTo>
                  <a:pt x="114630" y="71409"/>
                </a:lnTo>
                <a:lnTo>
                  <a:pt x="111458" y="59892"/>
                </a:lnTo>
                <a:close/>
              </a:path>
              <a:path extrusionOk="0" h="120000" w="120000">
                <a:moveTo>
                  <a:pt x="107787" y="46562"/>
                </a:moveTo>
                <a:lnTo>
                  <a:pt x="0" y="46562"/>
                </a:lnTo>
                <a:lnTo>
                  <a:pt x="0" y="73229"/>
                </a:lnTo>
                <a:lnTo>
                  <a:pt x="107786" y="73229"/>
                </a:lnTo>
                <a:lnTo>
                  <a:pt x="111458" y="59892"/>
                </a:lnTo>
                <a:lnTo>
                  <a:pt x="107787" y="46562"/>
                </a:lnTo>
                <a:close/>
              </a:path>
              <a:path extrusionOk="0" h="120000" w="120000">
                <a:moveTo>
                  <a:pt x="116290" y="46562"/>
                </a:moveTo>
                <a:lnTo>
                  <a:pt x="115706" y="46562"/>
                </a:lnTo>
                <a:lnTo>
                  <a:pt x="115706" y="73229"/>
                </a:lnTo>
                <a:lnTo>
                  <a:pt x="116290" y="73229"/>
                </a:lnTo>
                <a:lnTo>
                  <a:pt x="119961" y="59895"/>
                </a:lnTo>
                <a:lnTo>
                  <a:pt x="116290" y="46562"/>
                </a:lnTo>
                <a:close/>
              </a:path>
              <a:path extrusionOk="0" h="120000" w="120000">
                <a:moveTo>
                  <a:pt x="114630" y="48375"/>
                </a:moveTo>
                <a:lnTo>
                  <a:pt x="111458" y="59892"/>
                </a:lnTo>
                <a:lnTo>
                  <a:pt x="114630" y="71409"/>
                </a:lnTo>
                <a:lnTo>
                  <a:pt x="114630" y="48375"/>
                </a:lnTo>
                <a:close/>
              </a:path>
              <a:path extrusionOk="0" h="120000" w="120000">
                <a:moveTo>
                  <a:pt x="115706" y="48375"/>
                </a:moveTo>
                <a:lnTo>
                  <a:pt x="114630" y="48375"/>
                </a:lnTo>
                <a:lnTo>
                  <a:pt x="114630" y="71409"/>
                </a:lnTo>
                <a:lnTo>
                  <a:pt x="115706" y="71409"/>
                </a:lnTo>
                <a:lnTo>
                  <a:pt x="115706" y="48375"/>
                </a:lnTo>
                <a:close/>
              </a:path>
              <a:path extrusionOk="0" h="120000" w="120000">
                <a:moveTo>
                  <a:pt x="103136" y="0"/>
                </a:moveTo>
                <a:lnTo>
                  <a:pt x="102316" y="333"/>
                </a:lnTo>
                <a:lnTo>
                  <a:pt x="101575" y="2554"/>
                </a:lnTo>
                <a:lnTo>
                  <a:pt x="101007" y="6508"/>
                </a:lnTo>
                <a:lnTo>
                  <a:pt x="100735" y="11521"/>
                </a:lnTo>
                <a:lnTo>
                  <a:pt x="100789" y="16621"/>
                </a:lnTo>
                <a:lnTo>
                  <a:pt x="101145" y="21224"/>
                </a:lnTo>
                <a:lnTo>
                  <a:pt x="101778" y="24742"/>
                </a:lnTo>
                <a:lnTo>
                  <a:pt x="111458" y="59892"/>
                </a:lnTo>
                <a:lnTo>
                  <a:pt x="114630" y="48375"/>
                </a:lnTo>
                <a:lnTo>
                  <a:pt x="115706" y="48375"/>
                </a:lnTo>
                <a:lnTo>
                  <a:pt x="115706" y="46562"/>
                </a:lnTo>
                <a:lnTo>
                  <a:pt x="116290" y="46562"/>
                </a:lnTo>
                <a:lnTo>
                  <a:pt x="103939" y="1708"/>
                </a:lnTo>
                <a:lnTo>
                  <a:pt x="103136" y="0"/>
                </a:lnTo>
                <a:close/>
              </a:path>
            </a:pathLst>
          </a:custGeom>
          <a:solidFill>
            <a:srgbClr val="EE3D42"/>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07" name="Shape 1207"/>
          <p:cNvSpPr/>
          <p:nvPr/>
        </p:nvSpPr>
        <p:spPr>
          <a:xfrm>
            <a:off x="457200" y="304800"/>
            <a:ext cx="954086" cy="838199"/>
          </a:xfrm>
          <a:prstGeom prst="rect">
            <a:avLst/>
          </a:prstGeom>
          <a:blipFill rotWithShape="1">
            <a:blip r:embed="rId4">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08" name="Shape 1208"/>
          <p:cNvSpPr txBox="1"/>
          <p:nvPr/>
        </p:nvSpPr>
        <p:spPr>
          <a:xfrm>
            <a:off x="4216146" y="1259584"/>
            <a:ext cx="1624965" cy="4369435"/>
          </a:xfrm>
          <a:prstGeom prst="rect">
            <a:avLst/>
          </a:prstGeom>
          <a:noFill/>
          <a:ln>
            <a:noFill/>
          </a:ln>
        </p:spPr>
        <p:txBody>
          <a:bodyPr anchorCtr="0" anchor="t" bIns="0" lIns="0" rIns="0" tIns="0">
            <a:noAutofit/>
          </a:bodyPr>
          <a:lstStyle/>
          <a:p>
            <a:pPr indent="635" lvl="0" marL="12065" marR="5080" rtl="0" algn="ctr">
              <a:spcBef>
                <a:spcPts val="0"/>
              </a:spcBef>
              <a:buSzPct val="25000"/>
              <a:buNone/>
            </a:pPr>
            <a:r>
              <a:rPr b="1" lang="en-US" sz="2200">
                <a:solidFill>
                  <a:srgbClr val="EE3D42"/>
                </a:solidFill>
                <a:latin typeface="Arial"/>
                <a:ea typeface="Arial"/>
                <a:cs typeface="Arial"/>
                <a:sym typeface="Arial"/>
              </a:rPr>
              <a:t>The  compelling  advantages  of Universal  Health Care  are moving  the U.S. to  join every  other  developed  country in  the world  soon</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3" name="Shape 1213"/>
        <p:cNvGrpSpPr/>
        <p:nvPr/>
      </p:nvGrpSpPr>
      <p:grpSpPr>
        <a:xfrm>
          <a:off x="0" y="0"/>
          <a:ext cx="0" cy="0"/>
          <a:chOff x="0" y="0"/>
          <a:chExt cx="0" cy="0"/>
        </a:xfrm>
      </p:grpSpPr>
      <p:sp>
        <p:nvSpPr>
          <p:cNvPr id="1214" name="Shape 1214"/>
          <p:cNvSpPr/>
          <p:nvPr/>
        </p:nvSpPr>
        <p:spPr>
          <a:xfrm>
            <a:off x="2063494" y="1758694"/>
            <a:ext cx="6699884" cy="3659504"/>
          </a:xfrm>
          <a:custGeom>
            <a:pathLst>
              <a:path extrusionOk="0" h="120000" w="120000">
                <a:moveTo>
                  <a:pt x="0" y="119987"/>
                </a:moveTo>
                <a:lnTo>
                  <a:pt x="119993" y="119987"/>
                </a:lnTo>
                <a:lnTo>
                  <a:pt x="119993" y="0"/>
                </a:lnTo>
                <a:lnTo>
                  <a:pt x="0" y="0"/>
                </a:lnTo>
                <a:lnTo>
                  <a:pt x="0" y="119987"/>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15" name="Shape 1215"/>
          <p:cNvSpPr/>
          <p:nvPr/>
        </p:nvSpPr>
        <p:spPr>
          <a:xfrm>
            <a:off x="8729471" y="4503419"/>
            <a:ext cx="33655"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16" name="Shape 1216"/>
          <p:cNvSpPr/>
          <p:nvPr/>
        </p:nvSpPr>
        <p:spPr>
          <a:xfrm>
            <a:off x="8532875" y="4503419"/>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17" name="Shape 1217"/>
          <p:cNvSpPr/>
          <p:nvPr/>
        </p:nvSpPr>
        <p:spPr>
          <a:xfrm>
            <a:off x="8336279" y="4503419"/>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18" name="Shape 1218"/>
          <p:cNvSpPr/>
          <p:nvPr/>
        </p:nvSpPr>
        <p:spPr>
          <a:xfrm>
            <a:off x="8139682"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19" name="Shape 1219"/>
          <p:cNvSpPr/>
          <p:nvPr/>
        </p:nvSpPr>
        <p:spPr>
          <a:xfrm>
            <a:off x="7941564" y="4503419"/>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20" name="Shape 1220"/>
          <p:cNvSpPr/>
          <p:nvPr/>
        </p:nvSpPr>
        <p:spPr>
          <a:xfrm>
            <a:off x="7744967" y="4503419"/>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21" name="Shape 1221"/>
          <p:cNvSpPr/>
          <p:nvPr/>
        </p:nvSpPr>
        <p:spPr>
          <a:xfrm>
            <a:off x="7548371" y="4503419"/>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22" name="Shape 1222"/>
          <p:cNvSpPr/>
          <p:nvPr/>
        </p:nvSpPr>
        <p:spPr>
          <a:xfrm>
            <a:off x="7350252" y="4503419"/>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23" name="Shape 1223"/>
          <p:cNvSpPr/>
          <p:nvPr/>
        </p:nvSpPr>
        <p:spPr>
          <a:xfrm>
            <a:off x="7153656"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24" name="Shape 1224"/>
          <p:cNvSpPr/>
          <p:nvPr/>
        </p:nvSpPr>
        <p:spPr>
          <a:xfrm>
            <a:off x="6957059"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25" name="Shape 1225"/>
          <p:cNvSpPr/>
          <p:nvPr/>
        </p:nvSpPr>
        <p:spPr>
          <a:xfrm>
            <a:off x="6760464" y="4503419"/>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26" name="Shape 1226"/>
          <p:cNvSpPr/>
          <p:nvPr/>
        </p:nvSpPr>
        <p:spPr>
          <a:xfrm>
            <a:off x="6562342" y="4503419"/>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27" name="Shape 1227"/>
          <p:cNvSpPr/>
          <p:nvPr/>
        </p:nvSpPr>
        <p:spPr>
          <a:xfrm>
            <a:off x="6365746"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28" name="Shape 1228"/>
          <p:cNvSpPr/>
          <p:nvPr/>
        </p:nvSpPr>
        <p:spPr>
          <a:xfrm>
            <a:off x="6169151" y="4503419"/>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29" name="Shape 1229"/>
          <p:cNvSpPr/>
          <p:nvPr/>
        </p:nvSpPr>
        <p:spPr>
          <a:xfrm>
            <a:off x="5971032" y="4503419"/>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30" name="Shape 1230"/>
          <p:cNvSpPr/>
          <p:nvPr/>
        </p:nvSpPr>
        <p:spPr>
          <a:xfrm>
            <a:off x="5774435"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31" name="Shape 1231"/>
          <p:cNvSpPr/>
          <p:nvPr/>
        </p:nvSpPr>
        <p:spPr>
          <a:xfrm>
            <a:off x="5577839" y="4503419"/>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32" name="Shape 1232"/>
          <p:cNvSpPr/>
          <p:nvPr/>
        </p:nvSpPr>
        <p:spPr>
          <a:xfrm>
            <a:off x="5381244"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33" name="Shape 1233"/>
          <p:cNvSpPr/>
          <p:nvPr/>
        </p:nvSpPr>
        <p:spPr>
          <a:xfrm>
            <a:off x="5183123"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34" name="Shape 1234"/>
          <p:cNvSpPr/>
          <p:nvPr/>
        </p:nvSpPr>
        <p:spPr>
          <a:xfrm>
            <a:off x="4986528" y="4503419"/>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35" name="Shape 1235"/>
          <p:cNvSpPr/>
          <p:nvPr/>
        </p:nvSpPr>
        <p:spPr>
          <a:xfrm>
            <a:off x="4789932"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36" name="Shape 1236"/>
          <p:cNvSpPr/>
          <p:nvPr/>
        </p:nvSpPr>
        <p:spPr>
          <a:xfrm>
            <a:off x="4591810" y="4503419"/>
            <a:ext cx="67310" cy="0"/>
          </a:xfrm>
          <a:custGeom>
            <a:pathLst>
              <a:path extrusionOk="0" h="120000" w="120000">
                <a:moveTo>
                  <a:pt x="0" y="0"/>
                </a:moveTo>
                <a:lnTo>
                  <a:pt x="11954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37" name="Shape 1237"/>
          <p:cNvSpPr/>
          <p:nvPr/>
        </p:nvSpPr>
        <p:spPr>
          <a:xfrm>
            <a:off x="4395214" y="4503419"/>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38" name="Shape 1238"/>
          <p:cNvSpPr/>
          <p:nvPr/>
        </p:nvSpPr>
        <p:spPr>
          <a:xfrm>
            <a:off x="4198619"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39" name="Shape 1239"/>
          <p:cNvSpPr/>
          <p:nvPr/>
        </p:nvSpPr>
        <p:spPr>
          <a:xfrm>
            <a:off x="4002023"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40" name="Shape 1240"/>
          <p:cNvSpPr/>
          <p:nvPr/>
        </p:nvSpPr>
        <p:spPr>
          <a:xfrm>
            <a:off x="3803903" y="4503419"/>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41" name="Shape 1241"/>
          <p:cNvSpPr/>
          <p:nvPr/>
        </p:nvSpPr>
        <p:spPr>
          <a:xfrm>
            <a:off x="3607307"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42" name="Shape 1242"/>
          <p:cNvSpPr/>
          <p:nvPr/>
        </p:nvSpPr>
        <p:spPr>
          <a:xfrm>
            <a:off x="3410710" y="4503419"/>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43" name="Shape 1243"/>
          <p:cNvSpPr/>
          <p:nvPr/>
        </p:nvSpPr>
        <p:spPr>
          <a:xfrm>
            <a:off x="3212591" y="4503419"/>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44" name="Shape 1244"/>
          <p:cNvSpPr/>
          <p:nvPr/>
        </p:nvSpPr>
        <p:spPr>
          <a:xfrm>
            <a:off x="3015994"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45" name="Shape 1245"/>
          <p:cNvSpPr/>
          <p:nvPr/>
        </p:nvSpPr>
        <p:spPr>
          <a:xfrm>
            <a:off x="2819400"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46" name="Shape 1246"/>
          <p:cNvSpPr/>
          <p:nvPr/>
        </p:nvSpPr>
        <p:spPr>
          <a:xfrm>
            <a:off x="2622803"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47" name="Shape 1247"/>
          <p:cNvSpPr/>
          <p:nvPr/>
        </p:nvSpPr>
        <p:spPr>
          <a:xfrm>
            <a:off x="2424683" y="4503419"/>
            <a:ext cx="66039" cy="0"/>
          </a:xfrm>
          <a:custGeom>
            <a:pathLst>
              <a:path extrusionOk="0" h="120000" w="120000">
                <a:moveTo>
                  <a:pt x="0" y="0"/>
                </a:moveTo>
                <a:lnTo>
                  <a:pt x="11907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48" name="Shape 1248"/>
          <p:cNvSpPr/>
          <p:nvPr/>
        </p:nvSpPr>
        <p:spPr>
          <a:xfrm>
            <a:off x="2228088" y="45034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49" name="Shape 1249"/>
          <p:cNvSpPr/>
          <p:nvPr/>
        </p:nvSpPr>
        <p:spPr>
          <a:xfrm>
            <a:off x="2063494" y="4503419"/>
            <a:ext cx="33655"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50" name="Shape 1250"/>
          <p:cNvSpPr/>
          <p:nvPr/>
        </p:nvSpPr>
        <p:spPr>
          <a:xfrm>
            <a:off x="8729471" y="3589019"/>
            <a:ext cx="33655"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51" name="Shape 1251"/>
          <p:cNvSpPr/>
          <p:nvPr/>
        </p:nvSpPr>
        <p:spPr>
          <a:xfrm>
            <a:off x="8532875" y="3589019"/>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52" name="Shape 1252"/>
          <p:cNvSpPr/>
          <p:nvPr/>
        </p:nvSpPr>
        <p:spPr>
          <a:xfrm>
            <a:off x="8336279" y="3589019"/>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53" name="Shape 1253"/>
          <p:cNvSpPr/>
          <p:nvPr/>
        </p:nvSpPr>
        <p:spPr>
          <a:xfrm>
            <a:off x="8139682" y="35890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54" name="Shape 1254"/>
          <p:cNvSpPr/>
          <p:nvPr/>
        </p:nvSpPr>
        <p:spPr>
          <a:xfrm>
            <a:off x="7941564" y="3589019"/>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55" name="Shape 1255"/>
          <p:cNvSpPr/>
          <p:nvPr/>
        </p:nvSpPr>
        <p:spPr>
          <a:xfrm>
            <a:off x="7744967" y="3589019"/>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56" name="Shape 1256"/>
          <p:cNvSpPr/>
          <p:nvPr/>
        </p:nvSpPr>
        <p:spPr>
          <a:xfrm>
            <a:off x="7548371" y="3589019"/>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57" name="Shape 1257"/>
          <p:cNvSpPr/>
          <p:nvPr/>
        </p:nvSpPr>
        <p:spPr>
          <a:xfrm>
            <a:off x="7350252" y="3589019"/>
            <a:ext cx="67310"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58" name="Shape 1258"/>
          <p:cNvSpPr/>
          <p:nvPr/>
        </p:nvSpPr>
        <p:spPr>
          <a:xfrm>
            <a:off x="7153656" y="35890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59" name="Shape 1259"/>
          <p:cNvSpPr/>
          <p:nvPr/>
        </p:nvSpPr>
        <p:spPr>
          <a:xfrm>
            <a:off x="6957059" y="3589019"/>
            <a:ext cx="66039" cy="0"/>
          </a:xfrm>
          <a:custGeom>
            <a:pathLst>
              <a:path extrusionOk="0" h="120000" w="120000">
                <a:moveTo>
                  <a:pt x="0" y="0"/>
                </a:moveTo>
                <a:lnTo>
                  <a:pt x="119076"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60" name="Shape 1260"/>
          <p:cNvSpPr/>
          <p:nvPr/>
        </p:nvSpPr>
        <p:spPr>
          <a:xfrm>
            <a:off x="6760464" y="3589019"/>
            <a:ext cx="66039" cy="0"/>
          </a:xfrm>
          <a:custGeom>
            <a:pathLst>
              <a:path extrusionOk="0" h="120000" w="120000">
                <a:moveTo>
                  <a:pt x="0" y="0"/>
                </a:moveTo>
                <a:lnTo>
                  <a:pt x="119075"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61" name="Shape 1261"/>
          <p:cNvSpPr/>
          <p:nvPr/>
        </p:nvSpPr>
        <p:spPr>
          <a:xfrm>
            <a:off x="2063494" y="3589019"/>
            <a:ext cx="456438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62" name="Shape 1262"/>
          <p:cNvSpPr/>
          <p:nvPr/>
        </p:nvSpPr>
        <p:spPr>
          <a:xfrm>
            <a:off x="8729471" y="2673094"/>
            <a:ext cx="33655" cy="0"/>
          </a:xfrm>
          <a:custGeom>
            <a:pathLst>
              <a:path extrusionOk="0" h="120000" w="120000">
                <a:moveTo>
                  <a:pt x="0" y="0"/>
                </a:moveTo>
                <a:lnTo>
                  <a:pt x="119547"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63" name="Shape 1263"/>
          <p:cNvSpPr/>
          <p:nvPr/>
        </p:nvSpPr>
        <p:spPr>
          <a:xfrm>
            <a:off x="2063494" y="2673094"/>
            <a:ext cx="6535419" cy="0"/>
          </a:xfrm>
          <a:custGeom>
            <a:pathLst>
              <a:path extrusionOk="0" h="120000" w="120000">
                <a:moveTo>
                  <a:pt x="0" y="0"/>
                </a:moveTo>
                <a:lnTo>
                  <a:pt x="11999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64" name="Shape 1264"/>
          <p:cNvSpPr/>
          <p:nvPr/>
        </p:nvSpPr>
        <p:spPr>
          <a:xfrm>
            <a:off x="2063494" y="1758694"/>
            <a:ext cx="6699884" cy="0"/>
          </a:xfrm>
          <a:custGeom>
            <a:pathLst>
              <a:path extrusionOk="0" h="120000" w="120000">
                <a:moveTo>
                  <a:pt x="0" y="0"/>
                </a:moveTo>
                <a:lnTo>
                  <a:pt x="119993"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65" name="Shape 1265"/>
          <p:cNvSpPr/>
          <p:nvPr/>
        </p:nvSpPr>
        <p:spPr>
          <a:xfrm>
            <a:off x="2164258" y="1748282"/>
            <a:ext cx="6699884" cy="3659504"/>
          </a:xfrm>
          <a:custGeom>
            <a:pathLst>
              <a:path extrusionOk="0" h="120000" w="120000">
                <a:moveTo>
                  <a:pt x="0" y="119987"/>
                </a:moveTo>
                <a:lnTo>
                  <a:pt x="119993" y="119987"/>
                </a:lnTo>
                <a:lnTo>
                  <a:pt x="119993" y="0"/>
                </a:lnTo>
                <a:lnTo>
                  <a:pt x="0" y="0"/>
                </a:lnTo>
                <a:lnTo>
                  <a:pt x="0" y="119987"/>
                </a:lnTo>
                <a:close/>
              </a:path>
            </a:pathLst>
          </a:custGeom>
          <a:noFill/>
          <a:ln cap="flat" cmpd="sng" w="9525">
            <a:solidFill>
              <a:srgbClr val="000000"/>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66" name="Shape 1266"/>
          <p:cNvSpPr/>
          <p:nvPr/>
        </p:nvSpPr>
        <p:spPr>
          <a:xfrm>
            <a:off x="8598407" y="2182366"/>
            <a:ext cx="131445" cy="3235960"/>
          </a:xfrm>
          <a:custGeom>
            <a:pathLst>
              <a:path extrusionOk="0" h="120000" w="120000">
                <a:moveTo>
                  <a:pt x="0" y="119981"/>
                </a:moveTo>
                <a:lnTo>
                  <a:pt x="119652" y="119981"/>
                </a:lnTo>
                <a:lnTo>
                  <a:pt x="119652" y="0"/>
                </a:lnTo>
                <a:lnTo>
                  <a:pt x="0" y="0"/>
                </a:lnTo>
                <a:lnTo>
                  <a:pt x="0" y="119981"/>
                </a:lnTo>
                <a:close/>
              </a:path>
            </a:pathLst>
          </a:custGeom>
          <a:solidFill>
            <a:srgbClr val="EE3D42"/>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67" name="Shape 1267"/>
          <p:cNvSpPr/>
          <p:nvPr/>
        </p:nvSpPr>
        <p:spPr>
          <a:xfrm>
            <a:off x="2097023" y="4334255"/>
            <a:ext cx="131445" cy="1083945"/>
          </a:xfrm>
          <a:custGeom>
            <a:pathLst>
              <a:path extrusionOk="0" h="120000" w="120000">
                <a:moveTo>
                  <a:pt x="119652" y="0"/>
                </a:moveTo>
                <a:lnTo>
                  <a:pt x="0" y="0"/>
                </a:lnTo>
                <a:lnTo>
                  <a:pt x="0" y="119957"/>
                </a:lnTo>
                <a:lnTo>
                  <a:pt x="119652" y="119957"/>
                </a:lnTo>
                <a:lnTo>
                  <a:pt x="11965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68" name="Shape 1268"/>
          <p:cNvSpPr/>
          <p:nvPr/>
        </p:nvSpPr>
        <p:spPr>
          <a:xfrm>
            <a:off x="2293619" y="4306823"/>
            <a:ext cx="131445" cy="1111250"/>
          </a:xfrm>
          <a:custGeom>
            <a:pathLst>
              <a:path extrusionOk="0" h="120000" w="120000">
                <a:moveTo>
                  <a:pt x="119652" y="0"/>
                </a:moveTo>
                <a:lnTo>
                  <a:pt x="0" y="0"/>
                </a:lnTo>
                <a:lnTo>
                  <a:pt x="0" y="119972"/>
                </a:lnTo>
                <a:lnTo>
                  <a:pt x="119652" y="119972"/>
                </a:lnTo>
                <a:lnTo>
                  <a:pt x="11965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69" name="Shape 1269"/>
          <p:cNvSpPr/>
          <p:nvPr/>
        </p:nvSpPr>
        <p:spPr>
          <a:xfrm>
            <a:off x="2490216" y="4287010"/>
            <a:ext cx="132714" cy="1130935"/>
          </a:xfrm>
          <a:custGeom>
            <a:pathLst>
              <a:path extrusionOk="0" h="120000" w="120000">
                <a:moveTo>
                  <a:pt x="119885" y="0"/>
                </a:moveTo>
                <a:lnTo>
                  <a:pt x="0" y="0"/>
                </a:lnTo>
                <a:lnTo>
                  <a:pt x="0" y="119986"/>
                </a:lnTo>
                <a:lnTo>
                  <a:pt x="119885" y="119986"/>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70" name="Shape 1270"/>
          <p:cNvSpPr/>
          <p:nvPr/>
        </p:nvSpPr>
        <p:spPr>
          <a:xfrm>
            <a:off x="2688334" y="4201667"/>
            <a:ext cx="131445" cy="1216660"/>
          </a:xfrm>
          <a:custGeom>
            <a:pathLst>
              <a:path extrusionOk="0" h="120000" w="120000">
                <a:moveTo>
                  <a:pt x="119652" y="0"/>
                </a:moveTo>
                <a:lnTo>
                  <a:pt x="0" y="0"/>
                </a:lnTo>
                <a:lnTo>
                  <a:pt x="0" y="119949"/>
                </a:lnTo>
                <a:lnTo>
                  <a:pt x="119652" y="119949"/>
                </a:lnTo>
                <a:lnTo>
                  <a:pt x="11965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71" name="Shape 1271"/>
          <p:cNvSpPr/>
          <p:nvPr/>
        </p:nvSpPr>
        <p:spPr>
          <a:xfrm>
            <a:off x="2884932" y="4160519"/>
            <a:ext cx="131445" cy="1257299"/>
          </a:xfrm>
          <a:custGeom>
            <a:pathLst>
              <a:path extrusionOk="0" h="120000" w="120000">
                <a:moveTo>
                  <a:pt x="119652" y="0"/>
                </a:moveTo>
                <a:lnTo>
                  <a:pt x="0" y="0"/>
                </a:lnTo>
                <a:lnTo>
                  <a:pt x="0" y="119999"/>
                </a:lnTo>
                <a:lnTo>
                  <a:pt x="119652" y="119999"/>
                </a:lnTo>
                <a:lnTo>
                  <a:pt x="11965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72" name="Shape 1272"/>
          <p:cNvSpPr/>
          <p:nvPr/>
        </p:nvSpPr>
        <p:spPr>
          <a:xfrm>
            <a:off x="3081526" y="4069078"/>
            <a:ext cx="131445" cy="1348740"/>
          </a:xfrm>
          <a:custGeom>
            <a:pathLst>
              <a:path extrusionOk="0" h="120000" w="120000">
                <a:moveTo>
                  <a:pt x="119653" y="0"/>
                </a:moveTo>
                <a:lnTo>
                  <a:pt x="0" y="0"/>
                </a:lnTo>
                <a:lnTo>
                  <a:pt x="0" y="120000"/>
                </a:lnTo>
                <a:lnTo>
                  <a:pt x="119653" y="120000"/>
                </a:lnTo>
                <a:lnTo>
                  <a:pt x="119653"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73" name="Shape 1273"/>
          <p:cNvSpPr/>
          <p:nvPr/>
        </p:nvSpPr>
        <p:spPr>
          <a:xfrm>
            <a:off x="3279646" y="4044696"/>
            <a:ext cx="131445" cy="1373504"/>
          </a:xfrm>
          <a:custGeom>
            <a:pathLst>
              <a:path extrusionOk="0" h="120000" w="120000">
                <a:moveTo>
                  <a:pt x="119651" y="0"/>
                </a:moveTo>
                <a:lnTo>
                  <a:pt x="0" y="0"/>
                </a:lnTo>
                <a:lnTo>
                  <a:pt x="0" y="119966"/>
                </a:lnTo>
                <a:lnTo>
                  <a:pt x="119651" y="119966"/>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74" name="Shape 1274"/>
          <p:cNvSpPr/>
          <p:nvPr/>
        </p:nvSpPr>
        <p:spPr>
          <a:xfrm>
            <a:off x="3476244" y="4041646"/>
            <a:ext cx="131445" cy="1376679"/>
          </a:xfrm>
          <a:custGeom>
            <a:pathLst>
              <a:path extrusionOk="0" h="120000" w="120000">
                <a:moveTo>
                  <a:pt x="119651" y="0"/>
                </a:moveTo>
                <a:lnTo>
                  <a:pt x="0" y="0"/>
                </a:lnTo>
                <a:lnTo>
                  <a:pt x="0" y="119955"/>
                </a:lnTo>
                <a:lnTo>
                  <a:pt x="119651" y="119955"/>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75" name="Shape 1275"/>
          <p:cNvSpPr/>
          <p:nvPr/>
        </p:nvSpPr>
        <p:spPr>
          <a:xfrm>
            <a:off x="3672839" y="4003546"/>
            <a:ext cx="131445" cy="1414779"/>
          </a:xfrm>
          <a:custGeom>
            <a:pathLst>
              <a:path extrusionOk="0" h="120000" w="120000">
                <a:moveTo>
                  <a:pt x="119651" y="0"/>
                </a:moveTo>
                <a:lnTo>
                  <a:pt x="0" y="0"/>
                </a:lnTo>
                <a:lnTo>
                  <a:pt x="0" y="119956"/>
                </a:lnTo>
                <a:lnTo>
                  <a:pt x="119651" y="119956"/>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76" name="Shape 1276"/>
          <p:cNvSpPr/>
          <p:nvPr/>
        </p:nvSpPr>
        <p:spPr>
          <a:xfrm>
            <a:off x="3869435" y="3974591"/>
            <a:ext cx="132714" cy="1443354"/>
          </a:xfrm>
          <a:custGeom>
            <a:pathLst>
              <a:path extrusionOk="0" h="120000" w="120000">
                <a:moveTo>
                  <a:pt x="119885" y="0"/>
                </a:moveTo>
                <a:lnTo>
                  <a:pt x="0" y="0"/>
                </a:lnTo>
                <a:lnTo>
                  <a:pt x="0" y="119989"/>
                </a:lnTo>
                <a:lnTo>
                  <a:pt x="119885" y="119989"/>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77" name="Shape 1277"/>
          <p:cNvSpPr/>
          <p:nvPr/>
        </p:nvSpPr>
        <p:spPr>
          <a:xfrm>
            <a:off x="4067555" y="3965446"/>
            <a:ext cx="131445" cy="1452880"/>
          </a:xfrm>
          <a:custGeom>
            <a:pathLst>
              <a:path extrusionOk="0" h="120000" w="120000">
                <a:moveTo>
                  <a:pt x="119652" y="0"/>
                </a:moveTo>
                <a:lnTo>
                  <a:pt x="0" y="0"/>
                </a:lnTo>
                <a:lnTo>
                  <a:pt x="0" y="119958"/>
                </a:lnTo>
                <a:lnTo>
                  <a:pt x="119652" y="119958"/>
                </a:lnTo>
                <a:lnTo>
                  <a:pt x="11965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78" name="Shape 1278"/>
          <p:cNvSpPr/>
          <p:nvPr/>
        </p:nvSpPr>
        <p:spPr>
          <a:xfrm>
            <a:off x="4264151" y="3799332"/>
            <a:ext cx="131445" cy="1618614"/>
          </a:xfrm>
          <a:custGeom>
            <a:pathLst>
              <a:path extrusionOk="0" h="120000" w="120000">
                <a:moveTo>
                  <a:pt x="119651" y="0"/>
                </a:moveTo>
                <a:lnTo>
                  <a:pt x="0" y="0"/>
                </a:lnTo>
                <a:lnTo>
                  <a:pt x="0" y="119990"/>
                </a:lnTo>
                <a:lnTo>
                  <a:pt x="119651" y="119990"/>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79" name="Shape 1279"/>
          <p:cNvSpPr/>
          <p:nvPr/>
        </p:nvSpPr>
        <p:spPr>
          <a:xfrm>
            <a:off x="4460746" y="3788664"/>
            <a:ext cx="131445" cy="1629409"/>
          </a:xfrm>
          <a:custGeom>
            <a:pathLst>
              <a:path extrusionOk="0" h="120000" w="120000">
                <a:moveTo>
                  <a:pt x="119651" y="0"/>
                </a:moveTo>
                <a:lnTo>
                  <a:pt x="0" y="0"/>
                </a:lnTo>
                <a:lnTo>
                  <a:pt x="0" y="119981"/>
                </a:lnTo>
                <a:lnTo>
                  <a:pt x="119651" y="119981"/>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80" name="Shape 1280"/>
          <p:cNvSpPr/>
          <p:nvPr/>
        </p:nvSpPr>
        <p:spPr>
          <a:xfrm>
            <a:off x="4658867" y="3781044"/>
            <a:ext cx="131445" cy="1637029"/>
          </a:xfrm>
          <a:custGeom>
            <a:pathLst>
              <a:path extrusionOk="0" h="120000" w="120000">
                <a:moveTo>
                  <a:pt x="119652" y="0"/>
                </a:moveTo>
                <a:lnTo>
                  <a:pt x="0" y="0"/>
                </a:lnTo>
                <a:lnTo>
                  <a:pt x="0" y="119981"/>
                </a:lnTo>
                <a:lnTo>
                  <a:pt x="119652" y="119981"/>
                </a:lnTo>
                <a:lnTo>
                  <a:pt x="11965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81" name="Shape 1281"/>
          <p:cNvSpPr/>
          <p:nvPr/>
        </p:nvSpPr>
        <p:spPr>
          <a:xfrm>
            <a:off x="4855464" y="3770376"/>
            <a:ext cx="131445" cy="1647824"/>
          </a:xfrm>
          <a:custGeom>
            <a:pathLst>
              <a:path extrusionOk="0" h="120000" w="120000">
                <a:moveTo>
                  <a:pt x="119651" y="0"/>
                </a:moveTo>
                <a:lnTo>
                  <a:pt x="0" y="0"/>
                </a:lnTo>
                <a:lnTo>
                  <a:pt x="0" y="119972"/>
                </a:lnTo>
                <a:lnTo>
                  <a:pt x="119651" y="119972"/>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82" name="Shape 1282"/>
          <p:cNvSpPr/>
          <p:nvPr/>
        </p:nvSpPr>
        <p:spPr>
          <a:xfrm>
            <a:off x="5052058" y="3765803"/>
            <a:ext cx="131445" cy="1652270"/>
          </a:xfrm>
          <a:custGeom>
            <a:pathLst>
              <a:path extrusionOk="0" h="120000" w="120000">
                <a:moveTo>
                  <a:pt x="119651" y="0"/>
                </a:moveTo>
                <a:lnTo>
                  <a:pt x="0" y="0"/>
                </a:lnTo>
                <a:lnTo>
                  <a:pt x="0" y="119981"/>
                </a:lnTo>
                <a:lnTo>
                  <a:pt x="119651" y="119981"/>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83" name="Shape 1283"/>
          <p:cNvSpPr/>
          <p:nvPr/>
        </p:nvSpPr>
        <p:spPr>
          <a:xfrm>
            <a:off x="5248655" y="3747514"/>
            <a:ext cx="132714" cy="1670685"/>
          </a:xfrm>
          <a:custGeom>
            <a:pathLst>
              <a:path extrusionOk="0" h="120000" w="120000">
                <a:moveTo>
                  <a:pt x="119886" y="0"/>
                </a:moveTo>
                <a:lnTo>
                  <a:pt x="0" y="0"/>
                </a:lnTo>
                <a:lnTo>
                  <a:pt x="0" y="119972"/>
                </a:lnTo>
                <a:lnTo>
                  <a:pt x="119886" y="119972"/>
                </a:lnTo>
                <a:lnTo>
                  <a:pt x="119886"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84" name="Shape 1284"/>
          <p:cNvSpPr/>
          <p:nvPr/>
        </p:nvSpPr>
        <p:spPr>
          <a:xfrm>
            <a:off x="5446776" y="3729228"/>
            <a:ext cx="131445" cy="1689100"/>
          </a:xfrm>
          <a:custGeom>
            <a:pathLst>
              <a:path extrusionOk="0" h="120000" w="120000">
                <a:moveTo>
                  <a:pt x="119651" y="0"/>
                </a:moveTo>
                <a:lnTo>
                  <a:pt x="0" y="0"/>
                </a:lnTo>
                <a:lnTo>
                  <a:pt x="0" y="119963"/>
                </a:lnTo>
                <a:lnTo>
                  <a:pt x="119651" y="119963"/>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85" name="Shape 1285"/>
          <p:cNvSpPr/>
          <p:nvPr/>
        </p:nvSpPr>
        <p:spPr>
          <a:xfrm>
            <a:off x="5643371" y="3718558"/>
            <a:ext cx="131445" cy="1699260"/>
          </a:xfrm>
          <a:custGeom>
            <a:pathLst>
              <a:path extrusionOk="0" h="120000" w="120000">
                <a:moveTo>
                  <a:pt x="119651" y="0"/>
                </a:moveTo>
                <a:lnTo>
                  <a:pt x="0" y="0"/>
                </a:lnTo>
                <a:lnTo>
                  <a:pt x="0" y="119999"/>
                </a:lnTo>
                <a:lnTo>
                  <a:pt x="119651" y="119999"/>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86" name="Shape 1286"/>
          <p:cNvSpPr/>
          <p:nvPr/>
        </p:nvSpPr>
        <p:spPr>
          <a:xfrm>
            <a:off x="5839967" y="3717035"/>
            <a:ext cx="131445" cy="1701164"/>
          </a:xfrm>
          <a:custGeom>
            <a:pathLst>
              <a:path extrusionOk="0" h="120000" w="120000">
                <a:moveTo>
                  <a:pt x="119652" y="0"/>
                </a:moveTo>
                <a:lnTo>
                  <a:pt x="0" y="0"/>
                </a:lnTo>
                <a:lnTo>
                  <a:pt x="0" y="119973"/>
                </a:lnTo>
                <a:lnTo>
                  <a:pt x="119652" y="119973"/>
                </a:lnTo>
                <a:lnTo>
                  <a:pt x="11965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87" name="Shape 1287"/>
          <p:cNvSpPr/>
          <p:nvPr/>
        </p:nvSpPr>
        <p:spPr>
          <a:xfrm>
            <a:off x="6038087" y="3694176"/>
            <a:ext cx="131445" cy="1724025"/>
          </a:xfrm>
          <a:custGeom>
            <a:pathLst>
              <a:path extrusionOk="0" h="120000" w="120000">
                <a:moveTo>
                  <a:pt x="119651" y="0"/>
                </a:moveTo>
                <a:lnTo>
                  <a:pt x="0" y="0"/>
                </a:lnTo>
                <a:lnTo>
                  <a:pt x="0" y="119973"/>
                </a:lnTo>
                <a:lnTo>
                  <a:pt x="119651" y="119973"/>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88" name="Shape 1288"/>
          <p:cNvSpPr/>
          <p:nvPr/>
        </p:nvSpPr>
        <p:spPr>
          <a:xfrm>
            <a:off x="6234683" y="3686555"/>
            <a:ext cx="131445" cy="1731645"/>
          </a:xfrm>
          <a:custGeom>
            <a:pathLst>
              <a:path extrusionOk="0" h="120000" w="120000">
                <a:moveTo>
                  <a:pt x="119651" y="0"/>
                </a:moveTo>
                <a:lnTo>
                  <a:pt x="0" y="0"/>
                </a:lnTo>
                <a:lnTo>
                  <a:pt x="0" y="119973"/>
                </a:lnTo>
                <a:lnTo>
                  <a:pt x="119651" y="119973"/>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89" name="Shape 1289"/>
          <p:cNvSpPr/>
          <p:nvPr/>
        </p:nvSpPr>
        <p:spPr>
          <a:xfrm>
            <a:off x="6431278" y="3663696"/>
            <a:ext cx="131445" cy="1754504"/>
          </a:xfrm>
          <a:custGeom>
            <a:pathLst>
              <a:path extrusionOk="0" h="120000" w="120000">
                <a:moveTo>
                  <a:pt x="119652" y="0"/>
                </a:moveTo>
                <a:lnTo>
                  <a:pt x="0" y="0"/>
                </a:lnTo>
                <a:lnTo>
                  <a:pt x="0" y="119973"/>
                </a:lnTo>
                <a:lnTo>
                  <a:pt x="119652" y="119973"/>
                </a:lnTo>
                <a:lnTo>
                  <a:pt x="11965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90" name="Shape 1290"/>
          <p:cNvSpPr/>
          <p:nvPr/>
        </p:nvSpPr>
        <p:spPr>
          <a:xfrm>
            <a:off x="6627875" y="3544823"/>
            <a:ext cx="132714" cy="1873249"/>
          </a:xfrm>
          <a:custGeom>
            <a:pathLst>
              <a:path extrusionOk="0" h="120000" w="120000">
                <a:moveTo>
                  <a:pt x="119885" y="0"/>
                </a:moveTo>
                <a:lnTo>
                  <a:pt x="0" y="0"/>
                </a:lnTo>
                <a:lnTo>
                  <a:pt x="0" y="119983"/>
                </a:lnTo>
                <a:lnTo>
                  <a:pt x="119885" y="119983"/>
                </a:lnTo>
                <a:lnTo>
                  <a:pt x="119885"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91" name="Shape 1291"/>
          <p:cNvSpPr/>
          <p:nvPr/>
        </p:nvSpPr>
        <p:spPr>
          <a:xfrm>
            <a:off x="6825995" y="3535678"/>
            <a:ext cx="131445" cy="1882138"/>
          </a:xfrm>
          <a:custGeom>
            <a:pathLst>
              <a:path extrusionOk="0" h="120000" w="120000">
                <a:moveTo>
                  <a:pt x="119651" y="0"/>
                </a:moveTo>
                <a:lnTo>
                  <a:pt x="0" y="0"/>
                </a:lnTo>
                <a:lnTo>
                  <a:pt x="0" y="120000"/>
                </a:lnTo>
                <a:lnTo>
                  <a:pt x="119651" y="120000"/>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92" name="Shape 1292"/>
          <p:cNvSpPr/>
          <p:nvPr/>
        </p:nvSpPr>
        <p:spPr>
          <a:xfrm>
            <a:off x="7022592" y="3494532"/>
            <a:ext cx="131445" cy="1923414"/>
          </a:xfrm>
          <a:custGeom>
            <a:pathLst>
              <a:path extrusionOk="0" h="120000" w="120000">
                <a:moveTo>
                  <a:pt x="119651" y="0"/>
                </a:moveTo>
                <a:lnTo>
                  <a:pt x="0" y="0"/>
                </a:lnTo>
                <a:lnTo>
                  <a:pt x="0" y="119992"/>
                </a:lnTo>
                <a:lnTo>
                  <a:pt x="119651" y="119992"/>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93" name="Shape 1293"/>
          <p:cNvSpPr/>
          <p:nvPr/>
        </p:nvSpPr>
        <p:spPr>
          <a:xfrm>
            <a:off x="7219188" y="3445764"/>
            <a:ext cx="131445" cy="1972310"/>
          </a:xfrm>
          <a:custGeom>
            <a:pathLst>
              <a:path extrusionOk="0" h="120000" w="120000">
                <a:moveTo>
                  <a:pt x="119651" y="0"/>
                </a:moveTo>
                <a:lnTo>
                  <a:pt x="0" y="0"/>
                </a:lnTo>
                <a:lnTo>
                  <a:pt x="0" y="119984"/>
                </a:lnTo>
                <a:lnTo>
                  <a:pt x="119651" y="119984"/>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94" name="Shape 1294"/>
          <p:cNvSpPr/>
          <p:nvPr/>
        </p:nvSpPr>
        <p:spPr>
          <a:xfrm>
            <a:off x="7417307" y="3429000"/>
            <a:ext cx="131445" cy="1988820"/>
          </a:xfrm>
          <a:custGeom>
            <a:pathLst>
              <a:path extrusionOk="0" h="120000" w="120000">
                <a:moveTo>
                  <a:pt x="119652" y="0"/>
                </a:moveTo>
                <a:lnTo>
                  <a:pt x="0" y="0"/>
                </a:lnTo>
                <a:lnTo>
                  <a:pt x="0" y="120000"/>
                </a:lnTo>
                <a:lnTo>
                  <a:pt x="119652" y="120000"/>
                </a:lnTo>
                <a:lnTo>
                  <a:pt x="11965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95" name="Shape 1295"/>
          <p:cNvSpPr/>
          <p:nvPr/>
        </p:nvSpPr>
        <p:spPr>
          <a:xfrm>
            <a:off x="7613903" y="3403091"/>
            <a:ext cx="131445" cy="2014855"/>
          </a:xfrm>
          <a:custGeom>
            <a:pathLst>
              <a:path extrusionOk="0" h="120000" w="120000">
                <a:moveTo>
                  <a:pt x="119652" y="0"/>
                </a:moveTo>
                <a:lnTo>
                  <a:pt x="0" y="0"/>
                </a:lnTo>
                <a:lnTo>
                  <a:pt x="0" y="119992"/>
                </a:lnTo>
                <a:lnTo>
                  <a:pt x="119652" y="119992"/>
                </a:lnTo>
                <a:lnTo>
                  <a:pt x="11965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96" name="Shape 1296"/>
          <p:cNvSpPr/>
          <p:nvPr/>
        </p:nvSpPr>
        <p:spPr>
          <a:xfrm>
            <a:off x="7810500" y="3372610"/>
            <a:ext cx="131445" cy="2045334"/>
          </a:xfrm>
          <a:custGeom>
            <a:pathLst>
              <a:path extrusionOk="0" h="120000" w="120000">
                <a:moveTo>
                  <a:pt x="119652" y="0"/>
                </a:moveTo>
                <a:lnTo>
                  <a:pt x="0" y="0"/>
                </a:lnTo>
                <a:lnTo>
                  <a:pt x="0" y="119992"/>
                </a:lnTo>
                <a:lnTo>
                  <a:pt x="119652" y="119992"/>
                </a:lnTo>
                <a:lnTo>
                  <a:pt x="11965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97" name="Shape 1297"/>
          <p:cNvSpPr/>
          <p:nvPr/>
        </p:nvSpPr>
        <p:spPr>
          <a:xfrm>
            <a:off x="8007095" y="3345178"/>
            <a:ext cx="132714" cy="2072638"/>
          </a:xfrm>
          <a:custGeom>
            <a:pathLst>
              <a:path extrusionOk="0" h="120000" w="120000">
                <a:moveTo>
                  <a:pt x="119884" y="0"/>
                </a:moveTo>
                <a:lnTo>
                  <a:pt x="0" y="0"/>
                </a:lnTo>
                <a:lnTo>
                  <a:pt x="0" y="120000"/>
                </a:lnTo>
                <a:lnTo>
                  <a:pt x="119884" y="120000"/>
                </a:lnTo>
                <a:lnTo>
                  <a:pt x="119884"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98" name="Shape 1298"/>
          <p:cNvSpPr/>
          <p:nvPr/>
        </p:nvSpPr>
        <p:spPr>
          <a:xfrm>
            <a:off x="8205215" y="3288791"/>
            <a:ext cx="131445" cy="2129155"/>
          </a:xfrm>
          <a:custGeom>
            <a:pathLst>
              <a:path extrusionOk="0" h="120000" w="120000">
                <a:moveTo>
                  <a:pt x="119651" y="0"/>
                </a:moveTo>
                <a:lnTo>
                  <a:pt x="0" y="0"/>
                </a:lnTo>
                <a:lnTo>
                  <a:pt x="0" y="119992"/>
                </a:lnTo>
                <a:lnTo>
                  <a:pt x="119651" y="119992"/>
                </a:lnTo>
                <a:lnTo>
                  <a:pt x="119651"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299" name="Shape 1299"/>
          <p:cNvSpPr/>
          <p:nvPr/>
        </p:nvSpPr>
        <p:spPr>
          <a:xfrm>
            <a:off x="8401810" y="3233926"/>
            <a:ext cx="131445" cy="2184399"/>
          </a:xfrm>
          <a:custGeom>
            <a:pathLst>
              <a:path extrusionOk="0" h="120000" w="120000">
                <a:moveTo>
                  <a:pt x="119652" y="0"/>
                </a:moveTo>
                <a:lnTo>
                  <a:pt x="0" y="0"/>
                </a:lnTo>
                <a:lnTo>
                  <a:pt x="0" y="119972"/>
                </a:lnTo>
                <a:lnTo>
                  <a:pt x="119652" y="119972"/>
                </a:lnTo>
                <a:lnTo>
                  <a:pt x="119652" y="0"/>
                </a:lnTo>
                <a:close/>
              </a:path>
            </a:pathLst>
          </a:custGeom>
          <a:solidFill>
            <a:srgbClr val="124A8E"/>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00" name="Shape 1300"/>
          <p:cNvSpPr/>
          <p:nvPr/>
        </p:nvSpPr>
        <p:spPr>
          <a:xfrm>
            <a:off x="2063494" y="1758694"/>
            <a:ext cx="0" cy="3705224"/>
          </a:xfrm>
          <a:custGeom>
            <a:pathLst>
              <a:path extrusionOk="0" h="120000" w="120000">
                <a:moveTo>
                  <a:pt x="0" y="0"/>
                </a:moveTo>
                <a:lnTo>
                  <a:pt x="0" y="11998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01" name="Shape 1301"/>
          <p:cNvSpPr/>
          <p:nvPr/>
        </p:nvSpPr>
        <p:spPr>
          <a:xfrm>
            <a:off x="1985772" y="5417819"/>
            <a:ext cx="78104" cy="0"/>
          </a:xfrm>
          <a:custGeom>
            <a:pathLst>
              <a:path extrusionOk="0" h="120000" w="120000">
                <a:moveTo>
                  <a:pt x="0" y="0"/>
                </a:moveTo>
                <a:lnTo>
                  <a:pt x="119413"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02" name="Shape 1302"/>
          <p:cNvSpPr/>
          <p:nvPr/>
        </p:nvSpPr>
        <p:spPr>
          <a:xfrm>
            <a:off x="1985772" y="4503419"/>
            <a:ext cx="78104" cy="0"/>
          </a:xfrm>
          <a:custGeom>
            <a:pathLst>
              <a:path extrusionOk="0" h="120000" w="120000">
                <a:moveTo>
                  <a:pt x="0" y="0"/>
                </a:moveTo>
                <a:lnTo>
                  <a:pt x="119413"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03" name="Shape 1303"/>
          <p:cNvSpPr/>
          <p:nvPr/>
        </p:nvSpPr>
        <p:spPr>
          <a:xfrm>
            <a:off x="1985772" y="3589019"/>
            <a:ext cx="78104" cy="0"/>
          </a:xfrm>
          <a:custGeom>
            <a:pathLst>
              <a:path extrusionOk="0" h="120000" w="120000">
                <a:moveTo>
                  <a:pt x="0" y="0"/>
                </a:moveTo>
                <a:lnTo>
                  <a:pt x="119413"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04" name="Shape 1304"/>
          <p:cNvSpPr/>
          <p:nvPr/>
        </p:nvSpPr>
        <p:spPr>
          <a:xfrm>
            <a:off x="1985772" y="2673094"/>
            <a:ext cx="78104" cy="0"/>
          </a:xfrm>
          <a:custGeom>
            <a:pathLst>
              <a:path extrusionOk="0" h="120000" w="120000">
                <a:moveTo>
                  <a:pt x="0" y="0"/>
                </a:moveTo>
                <a:lnTo>
                  <a:pt x="119413"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05" name="Shape 1305"/>
          <p:cNvSpPr/>
          <p:nvPr/>
        </p:nvSpPr>
        <p:spPr>
          <a:xfrm>
            <a:off x="1985772" y="1758694"/>
            <a:ext cx="78104" cy="0"/>
          </a:xfrm>
          <a:custGeom>
            <a:pathLst>
              <a:path extrusionOk="0" h="120000" w="120000">
                <a:moveTo>
                  <a:pt x="0" y="0"/>
                </a:moveTo>
                <a:lnTo>
                  <a:pt x="119413"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06" name="Shape 1306"/>
          <p:cNvSpPr/>
          <p:nvPr/>
        </p:nvSpPr>
        <p:spPr>
          <a:xfrm>
            <a:off x="2063494" y="5417819"/>
            <a:ext cx="6699884" cy="0"/>
          </a:xfrm>
          <a:custGeom>
            <a:pathLst>
              <a:path extrusionOk="0" h="120000" w="120000">
                <a:moveTo>
                  <a:pt x="0" y="0"/>
                </a:moveTo>
                <a:lnTo>
                  <a:pt x="119993"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07" name="Shape 1307"/>
          <p:cNvSpPr/>
          <p:nvPr/>
        </p:nvSpPr>
        <p:spPr>
          <a:xfrm>
            <a:off x="2261616"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08" name="Shape 1308"/>
          <p:cNvSpPr/>
          <p:nvPr/>
        </p:nvSpPr>
        <p:spPr>
          <a:xfrm>
            <a:off x="2458210"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09" name="Shape 1309"/>
          <p:cNvSpPr/>
          <p:nvPr/>
        </p:nvSpPr>
        <p:spPr>
          <a:xfrm>
            <a:off x="2654807"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10" name="Shape 1310"/>
          <p:cNvSpPr/>
          <p:nvPr/>
        </p:nvSpPr>
        <p:spPr>
          <a:xfrm>
            <a:off x="2851403"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11" name="Shape 1311"/>
          <p:cNvSpPr/>
          <p:nvPr/>
        </p:nvSpPr>
        <p:spPr>
          <a:xfrm>
            <a:off x="3049523"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12" name="Shape 1312"/>
          <p:cNvSpPr/>
          <p:nvPr/>
        </p:nvSpPr>
        <p:spPr>
          <a:xfrm>
            <a:off x="3246119"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13" name="Shape 1313"/>
          <p:cNvSpPr/>
          <p:nvPr/>
        </p:nvSpPr>
        <p:spPr>
          <a:xfrm>
            <a:off x="3442714"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14" name="Shape 1314"/>
          <p:cNvSpPr/>
          <p:nvPr/>
        </p:nvSpPr>
        <p:spPr>
          <a:xfrm>
            <a:off x="3640835"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15" name="Shape 1315"/>
          <p:cNvSpPr/>
          <p:nvPr/>
        </p:nvSpPr>
        <p:spPr>
          <a:xfrm>
            <a:off x="3837432"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16" name="Shape 1316"/>
          <p:cNvSpPr/>
          <p:nvPr/>
        </p:nvSpPr>
        <p:spPr>
          <a:xfrm>
            <a:off x="4034028"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17" name="Shape 1317"/>
          <p:cNvSpPr/>
          <p:nvPr/>
        </p:nvSpPr>
        <p:spPr>
          <a:xfrm>
            <a:off x="4230623"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18" name="Shape 1318"/>
          <p:cNvSpPr/>
          <p:nvPr/>
        </p:nvSpPr>
        <p:spPr>
          <a:xfrm>
            <a:off x="4428744"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19" name="Shape 1319"/>
          <p:cNvSpPr/>
          <p:nvPr/>
        </p:nvSpPr>
        <p:spPr>
          <a:xfrm>
            <a:off x="4625339"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20" name="Shape 1320"/>
          <p:cNvSpPr/>
          <p:nvPr/>
        </p:nvSpPr>
        <p:spPr>
          <a:xfrm>
            <a:off x="4821935"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21" name="Shape 1321"/>
          <p:cNvSpPr/>
          <p:nvPr/>
        </p:nvSpPr>
        <p:spPr>
          <a:xfrm>
            <a:off x="5020055"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22" name="Shape 1322"/>
          <p:cNvSpPr/>
          <p:nvPr/>
        </p:nvSpPr>
        <p:spPr>
          <a:xfrm>
            <a:off x="5216651"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23" name="Shape 1323"/>
          <p:cNvSpPr/>
          <p:nvPr/>
        </p:nvSpPr>
        <p:spPr>
          <a:xfrm>
            <a:off x="5413246"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24" name="Shape 1324"/>
          <p:cNvSpPr/>
          <p:nvPr/>
        </p:nvSpPr>
        <p:spPr>
          <a:xfrm>
            <a:off x="5609844"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25" name="Shape 1325"/>
          <p:cNvSpPr/>
          <p:nvPr/>
        </p:nvSpPr>
        <p:spPr>
          <a:xfrm>
            <a:off x="5807964"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26" name="Shape 1326"/>
          <p:cNvSpPr/>
          <p:nvPr/>
        </p:nvSpPr>
        <p:spPr>
          <a:xfrm>
            <a:off x="6004558"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27" name="Shape 1327"/>
          <p:cNvSpPr/>
          <p:nvPr/>
        </p:nvSpPr>
        <p:spPr>
          <a:xfrm>
            <a:off x="6201155"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28" name="Shape 1328"/>
          <p:cNvSpPr/>
          <p:nvPr/>
        </p:nvSpPr>
        <p:spPr>
          <a:xfrm>
            <a:off x="6399276"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29" name="Shape 1329"/>
          <p:cNvSpPr/>
          <p:nvPr/>
        </p:nvSpPr>
        <p:spPr>
          <a:xfrm>
            <a:off x="6595871"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30" name="Shape 1330"/>
          <p:cNvSpPr/>
          <p:nvPr/>
        </p:nvSpPr>
        <p:spPr>
          <a:xfrm>
            <a:off x="6792467"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31" name="Shape 1331"/>
          <p:cNvSpPr/>
          <p:nvPr/>
        </p:nvSpPr>
        <p:spPr>
          <a:xfrm>
            <a:off x="6989064"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32" name="Shape 1332"/>
          <p:cNvSpPr/>
          <p:nvPr/>
        </p:nvSpPr>
        <p:spPr>
          <a:xfrm>
            <a:off x="7187182"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33" name="Shape 1333"/>
          <p:cNvSpPr/>
          <p:nvPr/>
        </p:nvSpPr>
        <p:spPr>
          <a:xfrm>
            <a:off x="7383779"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34" name="Shape 1334"/>
          <p:cNvSpPr/>
          <p:nvPr/>
        </p:nvSpPr>
        <p:spPr>
          <a:xfrm>
            <a:off x="7580375"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35" name="Shape 1335"/>
          <p:cNvSpPr/>
          <p:nvPr/>
        </p:nvSpPr>
        <p:spPr>
          <a:xfrm>
            <a:off x="7778495"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36" name="Shape 1336"/>
          <p:cNvSpPr/>
          <p:nvPr/>
        </p:nvSpPr>
        <p:spPr>
          <a:xfrm>
            <a:off x="7975092"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37" name="Shape 1337"/>
          <p:cNvSpPr/>
          <p:nvPr/>
        </p:nvSpPr>
        <p:spPr>
          <a:xfrm>
            <a:off x="8171688"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38" name="Shape 1338"/>
          <p:cNvSpPr/>
          <p:nvPr/>
        </p:nvSpPr>
        <p:spPr>
          <a:xfrm>
            <a:off x="8368282"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39" name="Shape 1339"/>
          <p:cNvSpPr/>
          <p:nvPr/>
        </p:nvSpPr>
        <p:spPr>
          <a:xfrm>
            <a:off x="8566403"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40" name="Shape 1340"/>
          <p:cNvSpPr/>
          <p:nvPr/>
        </p:nvSpPr>
        <p:spPr>
          <a:xfrm>
            <a:off x="8763000" y="5417819"/>
            <a:ext cx="0" cy="45719"/>
          </a:xfrm>
          <a:custGeom>
            <a:pathLst>
              <a:path extrusionOk="0" h="120000" w="120000">
                <a:moveTo>
                  <a:pt x="0" y="0"/>
                </a:moveTo>
                <a:lnTo>
                  <a:pt x="0" y="119997"/>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41" name="Shape 1341"/>
          <p:cNvSpPr txBox="1"/>
          <p:nvPr/>
        </p:nvSpPr>
        <p:spPr>
          <a:xfrm>
            <a:off x="1680716" y="4330444"/>
            <a:ext cx="175259" cy="1230630"/>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5</a:t>
            </a:r>
          </a:p>
          <a:p>
            <a:pPr indent="0" lvl="0" marL="0" marR="0" rtl="0" algn="l">
              <a:spcBef>
                <a:spcPts val="0"/>
              </a:spcBef>
              <a:spcAft>
                <a:spcPts val="0"/>
              </a:spcAft>
              <a:buNone/>
            </a:pPr>
            <a:r>
              <a:t/>
            </a:r>
            <a:endParaRPr sz="2000">
              <a:solidFill>
                <a:srgbClr val="000000"/>
              </a:solidFill>
              <a:latin typeface="Times New Roman"/>
              <a:ea typeface="Times New Roman"/>
              <a:cs typeface="Times New Roman"/>
              <a:sym typeface="Times New Roman"/>
            </a:endParaRPr>
          </a:p>
          <a:p>
            <a:pPr indent="0" lvl="0" marL="0" marR="0" rtl="0" algn="l">
              <a:spcBef>
                <a:spcPts val="30"/>
              </a:spcBef>
              <a:buNone/>
            </a:pPr>
            <a:r>
              <a:t/>
            </a:r>
            <a:endParaRPr sz="2150">
              <a:solidFill>
                <a:srgbClr val="000000"/>
              </a:solidFill>
              <a:latin typeface="Times New Roman"/>
              <a:ea typeface="Times New Roman"/>
              <a:cs typeface="Times New Roman"/>
              <a:sym typeface="Times New Roman"/>
            </a:endParaRPr>
          </a:p>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0</a:t>
            </a:r>
          </a:p>
        </p:txBody>
      </p:sp>
      <p:sp>
        <p:nvSpPr>
          <p:cNvPr id="1342" name="Shape 1342"/>
          <p:cNvSpPr txBox="1"/>
          <p:nvPr/>
        </p:nvSpPr>
        <p:spPr>
          <a:xfrm>
            <a:off x="1531746" y="3415792"/>
            <a:ext cx="325120" cy="315594"/>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10</a:t>
            </a:r>
          </a:p>
        </p:txBody>
      </p:sp>
      <p:sp>
        <p:nvSpPr>
          <p:cNvPr id="1343" name="Shape 1343"/>
          <p:cNvSpPr txBox="1"/>
          <p:nvPr/>
        </p:nvSpPr>
        <p:spPr>
          <a:xfrm>
            <a:off x="1531746" y="1586357"/>
            <a:ext cx="325120" cy="1230630"/>
          </a:xfrm>
          <a:prstGeom prst="rect">
            <a:avLst/>
          </a:prstGeom>
          <a:noFill/>
          <a:ln>
            <a:noFill/>
          </a:ln>
        </p:spPr>
        <p:txBody>
          <a:bodyPr anchorCtr="0" anchor="t" bIns="0" lIns="0" rIns="0" tIns="0">
            <a:noAutofit/>
          </a:bodyPr>
          <a:lstStyle/>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20</a:t>
            </a:r>
          </a:p>
          <a:p>
            <a:pPr indent="0" lvl="0" marL="0" marR="0" rtl="0" algn="l">
              <a:spcBef>
                <a:spcPts val="0"/>
              </a:spcBef>
              <a:spcAft>
                <a:spcPts val="0"/>
              </a:spcAft>
              <a:buNone/>
            </a:pPr>
            <a:r>
              <a:t/>
            </a:r>
            <a:endParaRPr sz="2000">
              <a:solidFill>
                <a:srgbClr val="000000"/>
              </a:solidFill>
              <a:latin typeface="Times New Roman"/>
              <a:ea typeface="Times New Roman"/>
              <a:cs typeface="Times New Roman"/>
              <a:sym typeface="Times New Roman"/>
            </a:endParaRPr>
          </a:p>
          <a:p>
            <a:pPr indent="0" lvl="0" marL="0" marR="0" rtl="0" algn="l">
              <a:spcBef>
                <a:spcPts val="30"/>
              </a:spcBef>
              <a:buNone/>
            </a:pPr>
            <a:r>
              <a:t/>
            </a:r>
            <a:endParaRPr sz="2150">
              <a:solidFill>
                <a:srgbClr val="000000"/>
              </a:solidFill>
              <a:latin typeface="Times New Roman"/>
              <a:ea typeface="Times New Roman"/>
              <a:cs typeface="Times New Roman"/>
              <a:sym typeface="Times New Roman"/>
            </a:endParaRPr>
          </a:p>
          <a:p>
            <a:pPr indent="0" lvl="0" marL="12700" marR="0" rtl="0" algn="l">
              <a:spcBef>
                <a:spcPts val="0"/>
              </a:spcBef>
              <a:buSzPct val="25000"/>
              <a:buNone/>
            </a:pPr>
            <a:r>
              <a:rPr lang="en-US" sz="2000">
                <a:solidFill>
                  <a:srgbClr val="000000"/>
                </a:solidFill>
                <a:latin typeface="Source Sans Pro"/>
                <a:ea typeface="Source Sans Pro"/>
                <a:cs typeface="Source Sans Pro"/>
                <a:sym typeface="Source Sans Pro"/>
              </a:rPr>
              <a:t>15</a:t>
            </a:r>
          </a:p>
        </p:txBody>
      </p:sp>
      <p:sp>
        <p:nvSpPr>
          <p:cNvPr id="1344" name="Shape 1344"/>
          <p:cNvSpPr txBox="1"/>
          <p:nvPr/>
        </p:nvSpPr>
        <p:spPr>
          <a:xfrm rot="-5400000">
            <a:off x="4892099" y="2686012"/>
            <a:ext cx="1058544" cy="6681469"/>
          </a:xfrm>
          <a:prstGeom prst="rect">
            <a:avLst/>
          </a:prstGeom>
          <a:noFill/>
          <a:ln>
            <a:noFill/>
          </a:ln>
        </p:spPr>
        <p:txBody>
          <a:bodyPr anchorCtr="0" anchor="t" bIns="0" lIns="0" rIns="0" tIns="0">
            <a:noAutofit/>
          </a:bodyPr>
          <a:lstStyle/>
          <a:p>
            <a:pPr indent="0" lvl="0" marL="0" marR="6350" rtl="0" algn="r">
              <a:lnSpc>
                <a:spcPct val="109166"/>
              </a:lnSpc>
              <a:spcBef>
                <a:spcPts val="0"/>
              </a:spcBef>
              <a:buSzPct val="25000"/>
              <a:buNone/>
            </a:pPr>
            <a:r>
              <a:rPr b="1" lang="en-US" sz="1200">
                <a:solidFill>
                  <a:srgbClr val="000000"/>
                </a:solidFill>
                <a:latin typeface="Calibri"/>
                <a:ea typeface="Calibri"/>
                <a:cs typeface="Calibri"/>
                <a:sym typeface="Calibri"/>
              </a:rPr>
              <a:t>Estonia</a:t>
            </a:r>
          </a:p>
          <a:p>
            <a:pPr indent="360680" lvl="0" marL="248920" marR="6350" rtl="0" algn="r">
              <a:lnSpc>
                <a:spcPct val="107700"/>
              </a:lnSpc>
              <a:spcBef>
                <a:spcPts val="0"/>
              </a:spcBef>
              <a:spcAft>
                <a:spcPts val="0"/>
              </a:spcAft>
              <a:buSzPct val="25000"/>
              <a:buNone/>
            </a:pPr>
            <a:r>
              <a:rPr b="1" lang="en-US" sz="1200">
                <a:solidFill>
                  <a:srgbClr val="000000"/>
                </a:solidFill>
                <a:latin typeface="Calibri"/>
                <a:ea typeface="Calibri"/>
                <a:cs typeface="Calibri"/>
                <a:sym typeface="Calibri"/>
              </a:rPr>
              <a:t>Turkey Mexico Luxembourg</a:t>
            </a:r>
          </a:p>
          <a:p>
            <a:pPr indent="-60959" lvl="0" marL="657860" marR="6985" rtl="0" algn="r">
              <a:lnSpc>
                <a:spcPct val="129166"/>
              </a:lnSpc>
              <a:spcBef>
                <a:spcPts val="70"/>
              </a:spcBef>
              <a:spcAft>
                <a:spcPts val="0"/>
              </a:spcAft>
              <a:buSzPct val="25000"/>
              <a:buNone/>
            </a:pPr>
            <a:r>
              <a:rPr b="1" lang="en-US" sz="1200">
                <a:solidFill>
                  <a:srgbClr val="000000"/>
                </a:solidFill>
                <a:latin typeface="Calibri"/>
                <a:ea typeface="Calibri"/>
                <a:cs typeface="Calibri"/>
                <a:sym typeface="Calibri"/>
              </a:rPr>
              <a:t>Poland Korea</a:t>
            </a:r>
          </a:p>
          <a:p>
            <a:pPr indent="0" lvl="0" marL="0" marR="6985" rtl="0" algn="r">
              <a:spcBef>
                <a:spcPts val="40"/>
              </a:spcBef>
              <a:buSzPct val="25000"/>
              <a:buNone/>
            </a:pPr>
            <a:r>
              <a:rPr b="1" lang="en-US" sz="1200">
                <a:solidFill>
                  <a:srgbClr val="000000"/>
                </a:solidFill>
                <a:latin typeface="Calibri"/>
                <a:ea typeface="Calibri"/>
                <a:cs typeface="Calibri"/>
                <a:sym typeface="Calibri"/>
              </a:rPr>
              <a:t>Czech Republic</a:t>
            </a:r>
          </a:p>
          <a:p>
            <a:pPr indent="200025" lvl="0" marL="511175" marR="6350" rtl="0" algn="r">
              <a:lnSpc>
                <a:spcPct val="107700"/>
              </a:lnSpc>
              <a:spcBef>
                <a:spcPts val="0"/>
              </a:spcBef>
              <a:spcAft>
                <a:spcPts val="0"/>
              </a:spcAft>
              <a:buSzPct val="25000"/>
              <a:buNone/>
            </a:pPr>
            <a:r>
              <a:rPr b="1" lang="en-US" sz="1200">
                <a:solidFill>
                  <a:srgbClr val="000000"/>
                </a:solidFill>
                <a:latin typeface="Calibri"/>
                <a:ea typeface="Calibri"/>
                <a:cs typeface="Calibri"/>
                <a:sym typeface="Calibri"/>
              </a:rPr>
              <a:t>Chile Israel Hungary</a:t>
            </a:r>
          </a:p>
          <a:p>
            <a:pPr indent="0" lvl="0" marL="0" marR="6985" rtl="0" algn="r">
              <a:spcBef>
                <a:spcPts val="110"/>
              </a:spcBef>
              <a:buSzPct val="25000"/>
              <a:buNone/>
            </a:pPr>
            <a:r>
              <a:rPr b="1" lang="en-US" sz="1200">
                <a:solidFill>
                  <a:srgbClr val="000000"/>
                </a:solidFill>
                <a:latin typeface="Calibri"/>
                <a:ea typeface="Calibri"/>
                <a:cs typeface="Calibri"/>
                <a:sym typeface="Calibri"/>
              </a:rPr>
              <a:t>Slovak Republic</a:t>
            </a:r>
          </a:p>
          <a:p>
            <a:pPr indent="15875" lvl="0" marL="479425" marR="6350" rtl="0" algn="r">
              <a:lnSpc>
                <a:spcPct val="107800"/>
              </a:lnSpc>
              <a:spcBef>
                <a:spcPts val="0"/>
              </a:spcBef>
              <a:buSzPct val="25000"/>
              <a:buNone/>
            </a:pPr>
            <a:r>
              <a:rPr b="1" lang="en-US" sz="1200">
                <a:solidFill>
                  <a:srgbClr val="000000"/>
                </a:solidFill>
                <a:latin typeface="Calibri"/>
                <a:ea typeface="Calibri"/>
                <a:cs typeface="Calibri"/>
                <a:sym typeface="Calibri"/>
              </a:rPr>
              <a:t>Slovenia Ireland Australia Finland Iceland Greece</a:t>
            </a:r>
          </a:p>
          <a:p>
            <a:pPr indent="206375" lvl="0" marL="568325" marR="6350" rtl="0" algn="r">
              <a:lnSpc>
                <a:spcPct val="107700"/>
              </a:lnSpc>
              <a:spcBef>
                <a:spcPts val="0"/>
              </a:spcBef>
              <a:spcAft>
                <a:spcPts val="0"/>
              </a:spcAft>
              <a:buSzPct val="25000"/>
              <a:buNone/>
            </a:pPr>
            <a:r>
              <a:rPr b="1" lang="en-US" sz="1200">
                <a:solidFill>
                  <a:srgbClr val="000000"/>
                </a:solidFill>
                <a:latin typeface="Calibri"/>
                <a:ea typeface="Calibri"/>
                <a:cs typeface="Calibri"/>
                <a:sym typeface="Calibri"/>
              </a:rPr>
              <a:t>Italy Norway Spain</a:t>
            </a:r>
          </a:p>
          <a:p>
            <a:pPr indent="0" lvl="0" marL="0" marR="6985" rtl="0" algn="r">
              <a:spcBef>
                <a:spcPts val="110"/>
              </a:spcBef>
              <a:buSzPct val="25000"/>
              <a:buNone/>
            </a:pPr>
            <a:r>
              <a:rPr b="1" lang="en-US" sz="1200">
                <a:solidFill>
                  <a:srgbClr val="000000"/>
                </a:solidFill>
                <a:latin typeface="Calibri"/>
                <a:ea typeface="Calibri"/>
                <a:cs typeface="Calibri"/>
                <a:sym typeface="Calibri"/>
              </a:rPr>
              <a:t>United Kingdom</a:t>
            </a:r>
          </a:p>
          <a:p>
            <a:pPr indent="12700" lvl="0" marL="508000" marR="5080" rtl="0" algn="r">
              <a:lnSpc>
                <a:spcPct val="107700"/>
              </a:lnSpc>
              <a:spcBef>
                <a:spcPts val="0"/>
              </a:spcBef>
              <a:spcAft>
                <a:spcPts val="0"/>
              </a:spcAft>
              <a:buSzPct val="25000"/>
              <a:buNone/>
            </a:pPr>
            <a:r>
              <a:rPr b="1" lang="en-US" sz="1200">
                <a:solidFill>
                  <a:srgbClr val="000000"/>
                </a:solidFill>
                <a:latin typeface="Calibri"/>
                <a:ea typeface="Calibri"/>
                <a:cs typeface="Calibri"/>
                <a:sym typeface="Calibri"/>
              </a:rPr>
              <a:t>Sweden Japan Portugal</a:t>
            </a:r>
          </a:p>
          <a:p>
            <a:pPr indent="0" lvl="0" marL="0" marR="6985" rtl="0" algn="r">
              <a:spcBef>
                <a:spcPts val="110"/>
              </a:spcBef>
              <a:buSzPct val="25000"/>
              <a:buNone/>
            </a:pPr>
            <a:r>
              <a:rPr b="1" lang="en-US" sz="1200">
                <a:solidFill>
                  <a:srgbClr val="000000"/>
                </a:solidFill>
                <a:latin typeface="Calibri"/>
                <a:ea typeface="Calibri"/>
                <a:cs typeface="Calibri"/>
                <a:sym typeface="Calibri"/>
              </a:rPr>
              <a:t>New Zealand ¹</a:t>
            </a:r>
          </a:p>
          <a:p>
            <a:pPr indent="120650" lvl="0" marL="298450" marR="6350" rtl="0" algn="r">
              <a:lnSpc>
                <a:spcPct val="107700"/>
              </a:lnSpc>
              <a:spcBef>
                <a:spcPts val="0"/>
              </a:spcBef>
              <a:buSzPct val="25000"/>
              <a:buNone/>
            </a:pPr>
            <a:r>
              <a:rPr b="1" lang="en-US" sz="1200">
                <a:solidFill>
                  <a:srgbClr val="000000"/>
                </a:solidFill>
                <a:latin typeface="Calibri"/>
                <a:ea typeface="Calibri"/>
                <a:cs typeface="Calibri"/>
                <a:sym typeface="Calibri"/>
              </a:rPr>
              <a:t>Belgium ¹ Austria Denmark Switzerland</a:t>
            </a:r>
          </a:p>
          <a:p>
            <a:pPr indent="370840" lvl="0" marL="175260" marR="6350" rtl="0" algn="r">
              <a:lnSpc>
                <a:spcPct val="107700"/>
              </a:lnSpc>
              <a:spcBef>
                <a:spcPts val="0"/>
              </a:spcBef>
              <a:buSzPct val="25000"/>
              <a:buNone/>
            </a:pPr>
            <a:r>
              <a:rPr b="1" lang="en-US" sz="1200">
                <a:solidFill>
                  <a:srgbClr val="000000"/>
                </a:solidFill>
                <a:latin typeface="Calibri"/>
                <a:ea typeface="Calibri"/>
                <a:cs typeface="Calibri"/>
                <a:sym typeface="Calibri"/>
              </a:rPr>
              <a:t>Canada Germany France Netherlands United States</a:t>
            </a:r>
          </a:p>
        </p:txBody>
      </p:sp>
      <p:sp>
        <p:nvSpPr>
          <p:cNvPr id="1345" name="Shape 1345"/>
          <p:cNvSpPr txBox="1"/>
          <p:nvPr/>
        </p:nvSpPr>
        <p:spPr>
          <a:xfrm>
            <a:off x="361288" y="2931414"/>
            <a:ext cx="1038224" cy="1444624"/>
          </a:xfrm>
          <a:prstGeom prst="rect">
            <a:avLst/>
          </a:prstGeom>
          <a:noFill/>
          <a:ln>
            <a:noFill/>
          </a:ln>
        </p:spPr>
        <p:txBody>
          <a:bodyPr anchorCtr="0" anchor="t" bIns="0" lIns="0" rIns="0" tIns="0">
            <a:noAutofit/>
          </a:bodyPr>
          <a:lstStyle/>
          <a:p>
            <a:pPr indent="635" lvl="0" marL="12065" marR="5080" rtl="0" algn="ctr">
              <a:lnSpc>
                <a:spcPct val="113500"/>
              </a:lnSpc>
              <a:spcBef>
                <a:spcPts val="0"/>
              </a:spcBef>
              <a:buSzPct val="25000"/>
              <a:buNone/>
            </a:pPr>
            <a:r>
              <a:rPr b="1" lang="en-US" sz="2000">
                <a:solidFill>
                  <a:srgbClr val="000000"/>
                </a:solidFill>
                <a:latin typeface="Calibri"/>
                <a:ea typeface="Calibri"/>
                <a:cs typeface="Calibri"/>
                <a:sym typeface="Calibri"/>
              </a:rPr>
              <a:t>Health  Care  Spending  as %</a:t>
            </a:r>
          </a:p>
          <a:p>
            <a:pPr indent="-1268" lvl="0" marL="64769" marR="0" rtl="0" algn="ctr">
              <a:lnSpc>
                <a:spcPct val="110749"/>
              </a:lnSpc>
              <a:spcBef>
                <a:spcPts val="0"/>
              </a:spcBef>
              <a:buSzPct val="25000"/>
              <a:buNone/>
            </a:pPr>
            <a:r>
              <a:rPr b="1" lang="en-US" sz="2000">
                <a:solidFill>
                  <a:srgbClr val="000000"/>
                </a:solidFill>
                <a:latin typeface="Calibri"/>
                <a:ea typeface="Calibri"/>
                <a:cs typeface="Calibri"/>
                <a:sym typeface="Calibri"/>
              </a:rPr>
              <a:t>of GDP</a:t>
            </a:r>
          </a:p>
        </p:txBody>
      </p:sp>
      <p:sp>
        <p:nvSpPr>
          <p:cNvPr id="1346" name="Shape 1346"/>
          <p:cNvSpPr/>
          <p:nvPr/>
        </p:nvSpPr>
        <p:spPr>
          <a:xfrm>
            <a:off x="457200" y="304800"/>
            <a:ext cx="954086" cy="838199"/>
          </a:xfrm>
          <a:prstGeom prst="rect">
            <a:avLst/>
          </a:prstGeom>
          <a:blipFill rotWithShape="1">
            <a:blip r:embed="rId3">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47" name="Shape 1347"/>
          <p:cNvSpPr txBox="1"/>
          <p:nvPr>
            <p:ph type="title"/>
          </p:nvPr>
        </p:nvSpPr>
        <p:spPr>
          <a:xfrm>
            <a:off x="421004" y="182244"/>
            <a:ext cx="8301989" cy="1105535"/>
          </a:xfrm>
          <a:prstGeom prst="rect">
            <a:avLst/>
          </a:prstGeom>
          <a:noFill/>
          <a:ln>
            <a:noFill/>
          </a:ln>
        </p:spPr>
        <p:txBody>
          <a:bodyPr anchorCtr="0" anchor="t" bIns="0" lIns="0" rIns="0" tIns="0">
            <a:noAutofit/>
          </a:bodyPr>
          <a:lstStyle/>
          <a:p>
            <a:pPr indent="-1905" lvl="0" marL="1373505" marR="0" rtl="0" algn="ctr">
              <a:lnSpc>
                <a:spcPct val="119656"/>
              </a:lnSpc>
              <a:spcBef>
                <a:spcPts val="0"/>
              </a:spcBef>
              <a:buSzPct val="25000"/>
              <a:buNone/>
            </a:pPr>
            <a:r>
              <a:rPr b="1" i="0" lang="en-US" sz="3200" u="none" cap="none" strike="noStrike">
                <a:solidFill>
                  <a:srgbClr val="EE3D42"/>
                </a:solidFill>
                <a:latin typeface="Arial"/>
                <a:ea typeface="Arial"/>
                <a:cs typeface="Arial"/>
                <a:sym typeface="Arial"/>
              </a:rPr>
              <a:t>Learn from other countries –</a:t>
            </a:r>
          </a:p>
          <a:p>
            <a:pPr indent="-1905" lvl="0" marL="1373505" marR="0" rtl="0" algn="ctr">
              <a:lnSpc>
                <a:spcPct val="119750"/>
              </a:lnSpc>
              <a:spcBef>
                <a:spcPts val="0"/>
              </a:spcBef>
              <a:buSzPct val="25000"/>
              <a:buNone/>
            </a:pPr>
            <a:r>
              <a:rPr b="1" i="0" lang="en-US" sz="4000" u="none" cap="none" strike="noStrike">
                <a:solidFill>
                  <a:srgbClr val="EE3D42"/>
                </a:solidFill>
                <a:latin typeface="Arial"/>
                <a:ea typeface="Arial"/>
                <a:cs typeface="Arial"/>
                <a:sym typeface="Arial"/>
              </a:rPr>
              <a:t>all spend less</a:t>
            </a:r>
          </a:p>
        </p:txBody>
      </p:sp>
      <p:sp>
        <p:nvSpPr>
          <p:cNvPr id="1348" name="Shape 1348"/>
          <p:cNvSpPr/>
          <p:nvPr/>
        </p:nvSpPr>
        <p:spPr>
          <a:xfrm>
            <a:off x="3592703" y="1284350"/>
            <a:ext cx="565784" cy="0"/>
          </a:xfrm>
          <a:custGeom>
            <a:pathLst>
              <a:path extrusionOk="0" h="120000" w="120000">
                <a:moveTo>
                  <a:pt x="0" y="0"/>
                </a:moveTo>
                <a:lnTo>
                  <a:pt x="119918" y="0"/>
                </a:lnTo>
              </a:path>
            </a:pathLst>
          </a:custGeom>
          <a:noFill/>
          <a:ln cap="flat" cmpd="sng" w="53325">
            <a:solidFill>
              <a:srgbClr val="EE3D42"/>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3" name="Shape 1353"/>
        <p:cNvGrpSpPr/>
        <p:nvPr/>
      </p:nvGrpSpPr>
      <p:grpSpPr>
        <a:xfrm>
          <a:off x="0" y="0"/>
          <a:ext cx="0" cy="0"/>
          <a:chOff x="0" y="0"/>
          <a:chExt cx="0" cy="0"/>
        </a:xfrm>
      </p:grpSpPr>
      <p:sp>
        <p:nvSpPr>
          <p:cNvPr id="1354" name="Shape 1354"/>
          <p:cNvSpPr txBox="1"/>
          <p:nvPr>
            <p:ph type="title"/>
          </p:nvPr>
        </p:nvSpPr>
        <p:spPr>
          <a:xfrm>
            <a:off x="421004" y="182244"/>
            <a:ext cx="8301989" cy="793933"/>
          </a:xfrm>
          <a:prstGeom prst="rect">
            <a:avLst/>
          </a:prstGeom>
          <a:noFill/>
          <a:ln>
            <a:noFill/>
          </a:ln>
        </p:spPr>
        <p:txBody>
          <a:bodyPr anchorCtr="0" anchor="t" bIns="0" lIns="0" rIns="0" tIns="115675">
            <a:noAutofit/>
          </a:bodyPr>
          <a:lstStyle/>
          <a:p>
            <a:pPr indent="-6350" lvl="0" marL="3181350" marR="0" rtl="0" algn="l">
              <a:lnSpc>
                <a:spcPct val="100000"/>
              </a:lnSpc>
              <a:spcBef>
                <a:spcPts val="0"/>
              </a:spcBef>
              <a:buSzPct val="25000"/>
              <a:buNone/>
            </a:pPr>
            <a:r>
              <a:t/>
            </a:r>
            <a:endParaRPr b="1" i="0" sz="4400" u="none" cap="none" strike="noStrike">
              <a:solidFill>
                <a:srgbClr val="EE3D42"/>
              </a:solidFill>
              <a:latin typeface="Arial"/>
              <a:ea typeface="Arial"/>
              <a:cs typeface="Arial"/>
              <a:sym typeface="Arial"/>
            </a:endParaRPr>
          </a:p>
        </p:txBody>
      </p:sp>
      <p:sp>
        <p:nvSpPr>
          <p:cNvPr id="1355" name="Shape 1355"/>
          <p:cNvSpPr txBox="1"/>
          <p:nvPr/>
        </p:nvSpPr>
        <p:spPr>
          <a:xfrm>
            <a:off x="535939" y="1332737"/>
            <a:ext cx="7987029" cy="800218"/>
          </a:xfrm>
          <a:prstGeom prst="rect">
            <a:avLst/>
          </a:prstGeom>
          <a:noFill/>
          <a:ln>
            <a:noFill/>
          </a:ln>
        </p:spPr>
        <p:txBody>
          <a:bodyPr anchorCtr="0" anchor="t" bIns="0" lIns="0" rIns="0" tIns="0">
            <a:noAutofit/>
          </a:bodyPr>
          <a:lstStyle/>
          <a:p>
            <a:pPr indent="0" lvl="0" marL="12700" marR="0" rtl="0" algn="l">
              <a:spcBef>
                <a:spcPts val="0"/>
              </a:spcBef>
              <a:buNone/>
            </a:pPr>
            <a:r>
              <a:t/>
            </a:r>
            <a:endParaRPr sz="2600">
              <a:solidFill>
                <a:srgbClr val="124A8E"/>
              </a:solidFill>
              <a:latin typeface="Arial"/>
              <a:ea typeface="Arial"/>
              <a:cs typeface="Arial"/>
              <a:sym typeface="Arial"/>
            </a:endParaRPr>
          </a:p>
          <a:p>
            <a:pPr indent="0" lvl="0" marL="12700" marR="0" rtl="0" algn="l">
              <a:spcBef>
                <a:spcPts val="0"/>
              </a:spcBef>
              <a:buSzPct val="25000"/>
              <a:buNone/>
            </a:pPr>
            <a:r>
              <a:rPr lang="en-US" sz="2600">
                <a:solidFill>
                  <a:srgbClr val="124A8E"/>
                </a:solidFill>
                <a:latin typeface="Arial"/>
                <a:ea typeface="Arial"/>
                <a:cs typeface="Arial"/>
                <a:sym typeface="Arial"/>
              </a:rPr>
              <a:t>Steps to continue improving health care in Oregon</a:t>
            </a:r>
          </a:p>
        </p:txBody>
      </p:sp>
      <p:sp>
        <p:nvSpPr>
          <p:cNvPr id="1356" name="Shape 1356"/>
          <p:cNvSpPr txBox="1"/>
          <p:nvPr/>
        </p:nvSpPr>
        <p:spPr>
          <a:xfrm>
            <a:off x="571968" y="2742346"/>
            <a:ext cx="7652568" cy="3231654"/>
          </a:xfrm>
          <a:prstGeom prst="rect">
            <a:avLst/>
          </a:prstGeom>
          <a:noFill/>
          <a:ln>
            <a:noFill/>
          </a:ln>
        </p:spPr>
        <p:txBody>
          <a:bodyPr anchorCtr="0" anchor="t" bIns="0" lIns="0" rIns="0" tIns="0">
            <a:noAutofit/>
          </a:bodyPr>
          <a:lstStyle/>
          <a:p>
            <a:pPr indent="-342265" lvl="0" marL="354965" marR="961389" rtl="0" algn="l">
              <a:lnSpc>
                <a:spcPct val="110000"/>
              </a:lnSpc>
              <a:spcBef>
                <a:spcPts val="0"/>
              </a:spcBef>
              <a:spcAft>
                <a:spcPts val="0"/>
              </a:spcAft>
              <a:buClr>
                <a:srgbClr val="124A8E"/>
              </a:buClr>
              <a:buSzPct val="100000"/>
              <a:buFont typeface="Arial"/>
              <a:buChar char="•"/>
            </a:pPr>
            <a:r>
              <a:rPr lang="en-US" sz="2000">
                <a:solidFill>
                  <a:srgbClr val="124A8E"/>
                </a:solidFill>
                <a:latin typeface="Arial"/>
                <a:ea typeface="Arial"/>
                <a:cs typeface="Arial"/>
                <a:sym typeface="Arial"/>
              </a:rPr>
              <a:t>Begin negotiations for federal waivers, certifications, and  permissions</a:t>
            </a:r>
          </a:p>
          <a:p>
            <a:pPr indent="-342265" lvl="0" marL="354965" marR="0" rtl="0" algn="l">
              <a:spcBef>
                <a:spcPts val="1635"/>
              </a:spcBef>
              <a:spcAft>
                <a:spcPts val="0"/>
              </a:spcAft>
              <a:buClr>
                <a:srgbClr val="124A8E"/>
              </a:buClr>
              <a:buSzPct val="100000"/>
              <a:buFont typeface="Arial"/>
              <a:buChar char="•"/>
            </a:pPr>
            <a:r>
              <a:rPr lang="en-US" sz="2000">
                <a:solidFill>
                  <a:srgbClr val="124A8E"/>
                </a:solidFill>
                <a:latin typeface="Arial"/>
                <a:ea typeface="Arial"/>
                <a:cs typeface="Arial"/>
                <a:sym typeface="Arial"/>
              </a:rPr>
              <a:t>Refine the Regional Planning Board concept, or another way</a:t>
            </a:r>
          </a:p>
          <a:p>
            <a:pPr indent="-12065" lvl="0" marL="354965" marR="0" rtl="0" algn="l">
              <a:spcBef>
                <a:spcPts val="240"/>
              </a:spcBef>
              <a:spcAft>
                <a:spcPts val="0"/>
              </a:spcAft>
              <a:buSzPct val="25000"/>
              <a:buNone/>
            </a:pPr>
            <a:r>
              <a:rPr lang="en-US" sz="2000">
                <a:solidFill>
                  <a:srgbClr val="124A8E"/>
                </a:solidFill>
                <a:latin typeface="Arial"/>
                <a:ea typeface="Arial"/>
                <a:cs typeface="Arial"/>
                <a:sym typeface="Arial"/>
              </a:rPr>
              <a:t>towards regional equity</a:t>
            </a:r>
          </a:p>
          <a:p>
            <a:pPr indent="-12065" lvl="0" marL="354965" marR="0" rtl="0" algn="l">
              <a:spcBef>
                <a:spcPts val="240"/>
              </a:spcBef>
              <a:spcAft>
                <a:spcPts val="0"/>
              </a:spcAft>
              <a:buNone/>
            </a:pPr>
            <a:r>
              <a:t/>
            </a:r>
            <a:endParaRPr sz="2000">
              <a:solidFill>
                <a:srgbClr val="124A8E"/>
              </a:solidFill>
              <a:latin typeface="Arial"/>
              <a:ea typeface="Arial"/>
              <a:cs typeface="Arial"/>
              <a:sym typeface="Arial"/>
            </a:endParaRPr>
          </a:p>
          <a:p>
            <a:pPr indent="-12065" lvl="0" marL="354965" marR="0" rtl="0" algn="l">
              <a:spcBef>
                <a:spcPts val="240"/>
              </a:spcBef>
              <a:spcAft>
                <a:spcPts val="0"/>
              </a:spcAft>
              <a:buSzPct val="25000"/>
              <a:buNone/>
            </a:pPr>
            <a:r>
              <a:rPr lang="en-US" sz="2000">
                <a:solidFill>
                  <a:srgbClr val="124A8E"/>
                </a:solidFill>
                <a:latin typeface="Arial"/>
                <a:ea typeface="Arial"/>
                <a:cs typeface="Arial"/>
                <a:sym typeface="Arial"/>
              </a:rPr>
              <a:t>Design a fair and sufficiently funded tax structure to finance a universal system</a:t>
            </a:r>
          </a:p>
          <a:p>
            <a:pPr indent="-342265" lvl="0" marL="354965" marR="245745" rtl="0" algn="l">
              <a:spcBef>
                <a:spcPts val="1400"/>
              </a:spcBef>
              <a:buClr>
                <a:srgbClr val="124A8E"/>
              </a:buClr>
              <a:buSzPct val="100000"/>
              <a:buFont typeface="Arial"/>
              <a:buChar char="•"/>
            </a:pPr>
            <a:r>
              <a:rPr lang="en-US" sz="1800">
                <a:solidFill>
                  <a:srgbClr val="124A8E"/>
                </a:solidFill>
                <a:latin typeface="Arial"/>
                <a:ea typeface="Arial"/>
                <a:cs typeface="Arial"/>
                <a:sym typeface="Arial"/>
              </a:rPr>
              <a:t>Increase awareness among Oregonians of future options for improved health care</a:t>
            </a:r>
          </a:p>
        </p:txBody>
      </p:sp>
      <p:sp>
        <p:nvSpPr>
          <p:cNvPr id="1357" name="Shape 1357"/>
          <p:cNvSpPr/>
          <p:nvPr/>
        </p:nvSpPr>
        <p:spPr>
          <a:xfrm>
            <a:off x="457200" y="304800"/>
            <a:ext cx="954086" cy="838199"/>
          </a:xfrm>
          <a:prstGeom prst="rect">
            <a:avLst/>
          </a:prstGeom>
          <a:blipFill rotWithShape="1">
            <a:blip r:embed="rId3">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2" name="Shape 1362"/>
        <p:cNvGrpSpPr/>
        <p:nvPr/>
      </p:nvGrpSpPr>
      <p:grpSpPr>
        <a:xfrm>
          <a:off x="0" y="0"/>
          <a:ext cx="0" cy="0"/>
          <a:chOff x="0" y="0"/>
          <a:chExt cx="0" cy="0"/>
        </a:xfrm>
      </p:grpSpPr>
      <p:sp>
        <p:nvSpPr>
          <p:cNvPr id="1363" name="Shape 1363"/>
          <p:cNvSpPr/>
          <p:nvPr/>
        </p:nvSpPr>
        <p:spPr>
          <a:xfrm>
            <a:off x="457200" y="304800"/>
            <a:ext cx="954086" cy="838199"/>
          </a:xfrm>
          <a:prstGeom prst="rect">
            <a:avLst/>
          </a:prstGeom>
          <a:blipFill rotWithShape="1">
            <a:blip r:embed="rId3">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64" name="Shape 1364"/>
          <p:cNvSpPr/>
          <p:nvPr/>
        </p:nvSpPr>
        <p:spPr>
          <a:xfrm>
            <a:off x="2284475" y="1877566"/>
            <a:ext cx="6179820" cy="3992879"/>
          </a:xfrm>
          <a:custGeom>
            <a:pathLst>
              <a:path extrusionOk="0" h="120000" w="120000">
                <a:moveTo>
                  <a:pt x="0" y="120000"/>
                </a:moveTo>
                <a:lnTo>
                  <a:pt x="120000" y="120000"/>
                </a:lnTo>
                <a:lnTo>
                  <a:pt x="120000" y="0"/>
                </a:lnTo>
                <a:lnTo>
                  <a:pt x="0" y="0"/>
                </a:lnTo>
                <a:lnTo>
                  <a:pt x="0" y="120000"/>
                </a:lnTo>
                <a:close/>
              </a:path>
            </a:pathLst>
          </a:custGeom>
          <a:solidFill>
            <a:srgbClr val="FFFFFF"/>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65" name="Shape 1365"/>
          <p:cNvSpPr/>
          <p:nvPr/>
        </p:nvSpPr>
        <p:spPr>
          <a:xfrm>
            <a:off x="2284475" y="5426964"/>
            <a:ext cx="6179820" cy="0"/>
          </a:xfrm>
          <a:custGeom>
            <a:pathLst>
              <a:path extrusionOk="0" h="120000" w="120000">
                <a:moveTo>
                  <a:pt x="0" y="0"/>
                </a:moveTo>
                <a:lnTo>
                  <a:pt x="120000" y="0"/>
                </a:lnTo>
              </a:path>
            </a:pathLst>
          </a:custGeom>
          <a:noFill/>
          <a:ln cap="flat" cmpd="sng" w="152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66" name="Shape 1366"/>
          <p:cNvSpPr/>
          <p:nvPr/>
        </p:nvSpPr>
        <p:spPr>
          <a:xfrm>
            <a:off x="2284475" y="4983478"/>
            <a:ext cx="6179820" cy="0"/>
          </a:xfrm>
          <a:custGeom>
            <a:pathLst>
              <a:path extrusionOk="0" h="120000" w="120000">
                <a:moveTo>
                  <a:pt x="0" y="0"/>
                </a:moveTo>
                <a:lnTo>
                  <a:pt x="120000" y="0"/>
                </a:lnTo>
              </a:path>
            </a:pathLst>
          </a:custGeom>
          <a:noFill/>
          <a:ln cap="flat" cmpd="sng" w="152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67" name="Shape 1367"/>
          <p:cNvSpPr/>
          <p:nvPr/>
        </p:nvSpPr>
        <p:spPr>
          <a:xfrm>
            <a:off x="2284475" y="4539996"/>
            <a:ext cx="6179820" cy="0"/>
          </a:xfrm>
          <a:custGeom>
            <a:pathLst>
              <a:path extrusionOk="0" h="120000" w="120000">
                <a:moveTo>
                  <a:pt x="0" y="0"/>
                </a:moveTo>
                <a:lnTo>
                  <a:pt x="120000" y="0"/>
                </a:lnTo>
              </a:path>
            </a:pathLst>
          </a:custGeom>
          <a:noFill/>
          <a:ln cap="flat" cmpd="sng" w="152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68" name="Shape 1368"/>
          <p:cNvSpPr/>
          <p:nvPr/>
        </p:nvSpPr>
        <p:spPr>
          <a:xfrm>
            <a:off x="2284475" y="4096510"/>
            <a:ext cx="6179820" cy="0"/>
          </a:xfrm>
          <a:custGeom>
            <a:pathLst>
              <a:path extrusionOk="0" h="120000" w="120000">
                <a:moveTo>
                  <a:pt x="0" y="0"/>
                </a:moveTo>
                <a:lnTo>
                  <a:pt x="120000" y="0"/>
                </a:lnTo>
              </a:path>
            </a:pathLst>
          </a:custGeom>
          <a:noFill/>
          <a:ln cap="flat" cmpd="sng" w="152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69" name="Shape 1369"/>
          <p:cNvSpPr/>
          <p:nvPr/>
        </p:nvSpPr>
        <p:spPr>
          <a:xfrm>
            <a:off x="2284475" y="3645407"/>
            <a:ext cx="6179820" cy="15240"/>
          </a:xfrm>
          <a:custGeom>
            <a:pathLst>
              <a:path extrusionOk="0" h="120000" w="120000">
                <a:moveTo>
                  <a:pt x="0" y="120007"/>
                </a:moveTo>
                <a:lnTo>
                  <a:pt x="120000" y="120007"/>
                </a:lnTo>
                <a:lnTo>
                  <a:pt x="120000" y="0"/>
                </a:lnTo>
                <a:lnTo>
                  <a:pt x="0" y="0"/>
                </a:lnTo>
                <a:lnTo>
                  <a:pt x="0" y="120007"/>
                </a:lnTo>
                <a:close/>
              </a:path>
            </a:pathLst>
          </a:custGeom>
          <a:solidFill>
            <a:srgbClr val="858585"/>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70" name="Shape 1370"/>
          <p:cNvSpPr/>
          <p:nvPr/>
        </p:nvSpPr>
        <p:spPr>
          <a:xfrm>
            <a:off x="2284475" y="3201923"/>
            <a:ext cx="6179820" cy="15240"/>
          </a:xfrm>
          <a:custGeom>
            <a:pathLst>
              <a:path extrusionOk="0" h="120000" w="120000">
                <a:moveTo>
                  <a:pt x="0" y="120007"/>
                </a:moveTo>
                <a:lnTo>
                  <a:pt x="120000" y="120007"/>
                </a:lnTo>
                <a:lnTo>
                  <a:pt x="120000" y="0"/>
                </a:lnTo>
                <a:lnTo>
                  <a:pt x="0" y="0"/>
                </a:lnTo>
                <a:lnTo>
                  <a:pt x="0" y="120007"/>
                </a:lnTo>
                <a:close/>
              </a:path>
            </a:pathLst>
          </a:custGeom>
          <a:solidFill>
            <a:srgbClr val="858585"/>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71" name="Shape 1371"/>
          <p:cNvSpPr/>
          <p:nvPr/>
        </p:nvSpPr>
        <p:spPr>
          <a:xfrm>
            <a:off x="2284475" y="2758439"/>
            <a:ext cx="6179820" cy="15240"/>
          </a:xfrm>
          <a:custGeom>
            <a:pathLst>
              <a:path extrusionOk="0" h="120000" w="120000">
                <a:moveTo>
                  <a:pt x="0" y="120007"/>
                </a:moveTo>
                <a:lnTo>
                  <a:pt x="120000" y="120007"/>
                </a:lnTo>
                <a:lnTo>
                  <a:pt x="120000" y="0"/>
                </a:lnTo>
                <a:lnTo>
                  <a:pt x="0" y="0"/>
                </a:lnTo>
                <a:lnTo>
                  <a:pt x="0" y="120007"/>
                </a:lnTo>
                <a:close/>
              </a:path>
            </a:pathLst>
          </a:custGeom>
          <a:solidFill>
            <a:srgbClr val="858585"/>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72" name="Shape 1372"/>
          <p:cNvSpPr/>
          <p:nvPr/>
        </p:nvSpPr>
        <p:spPr>
          <a:xfrm>
            <a:off x="2284475" y="2314955"/>
            <a:ext cx="6179820" cy="15240"/>
          </a:xfrm>
          <a:custGeom>
            <a:pathLst>
              <a:path extrusionOk="0" h="120000" w="120000">
                <a:moveTo>
                  <a:pt x="0" y="120007"/>
                </a:moveTo>
                <a:lnTo>
                  <a:pt x="120000" y="120007"/>
                </a:lnTo>
                <a:lnTo>
                  <a:pt x="120000" y="0"/>
                </a:lnTo>
                <a:lnTo>
                  <a:pt x="0" y="0"/>
                </a:lnTo>
                <a:lnTo>
                  <a:pt x="0" y="120007"/>
                </a:lnTo>
                <a:close/>
              </a:path>
            </a:pathLst>
          </a:custGeom>
          <a:solidFill>
            <a:srgbClr val="858585"/>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73" name="Shape 1373"/>
          <p:cNvSpPr/>
          <p:nvPr/>
        </p:nvSpPr>
        <p:spPr>
          <a:xfrm>
            <a:off x="2284475" y="1869948"/>
            <a:ext cx="6179820" cy="15240"/>
          </a:xfrm>
          <a:custGeom>
            <a:pathLst>
              <a:path extrusionOk="0" h="120000" w="120000">
                <a:moveTo>
                  <a:pt x="0" y="120007"/>
                </a:moveTo>
                <a:lnTo>
                  <a:pt x="120000" y="120007"/>
                </a:lnTo>
                <a:lnTo>
                  <a:pt x="120000" y="0"/>
                </a:lnTo>
                <a:lnTo>
                  <a:pt x="0" y="0"/>
                </a:lnTo>
                <a:lnTo>
                  <a:pt x="0" y="120007"/>
                </a:lnTo>
                <a:close/>
              </a:path>
            </a:pathLst>
          </a:custGeom>
          <a:solidFill>
            <a:srgbClr val="858585"/>
          </a:solidFill>
          <a:ln>
            <a:noFill/>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74" name="Shape 1374"/>
          <p:cNvSpPr/>
          <p:nvPr/>
        </p:nvSpPr>
        <p:spPr>
          <a:xfrm>
            <a:off x="2284475" y="1877566"/>
            <a:ext cx="0" cy="3992879"/>
          </a:xfrm>
          <a:custGeom>
            <a:pathLst>
              <a:path extrusionOk="0" h="120000" w="120000">
                <a:moveTo>
                  <a:pt x="0" y="120000"/>
                </a:moveTo>
                <a:lnTo>
                  <a:pt x="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75" name="Shape 1375"/>
          <p:cNvSpPr/>
          <p:nvPr/>
        </p:nvSpPr>
        <p:spPr>
          <a:xfrm>
            <a:off x="2223516" y="5870446"/>
            <a:ext cx="60960" cy="0"/>
          </a:xfrm>
          <a:custGeom>
            <a:pathLst>
              <a:path extrusionOk="0" h="120000" w="120000">
                <a:moveTo>
                  <a:pt x="0" y="0"/>
                </a:moveTo>
                <a:lnTo>
                  <a:pt x="11999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76" name="Shape 1376"/>
          <p:cNvSpPr/>
          <p:nvPr/>
        </p:nvSpPr>
        <p:spPr>
          <a:xfrm>
            <a:off x="2223516" y="5426964"/>
            <a:ext cx="60960" cy="0"/>
          </a:xfrm>
          <a:custGeom>
            <a:pathLst>
              <a:path extrusionOk="0" h="120000" w="120000">
                <a:moveTo>
                  <a:pt x="0" y="0"/>
                </a:moveTo>
                <a:lnTo>
                  <a:pt x="11999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77" name="Shape 1377"/>
          <p:cNvSpPr/>
          <p:nvPr/>
        </p:nvSpPr>
        <p:spPr>
          <a:xfrm>
            <a:off x="2223516" y="4983478"/>
            <a:ext cx="60960" cy="0"/>
          </a:xfrm>
          <a:custGeom>
            <a:pathLst>
              <a:path extrusionOk="0" h="120000" w="120000">
                <a:moveTo>
                  <a:pt x="0" y="0"/>
                </a:moveTo>
                <a:lnTo>
                  <a:pt x="11999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78" name="Shape 1378"/>
          <p:cNvSpPr/>
          <p:nvPr/>
        </p:nvSpPr>
        <p:spPr>
          <a:xfrm>
            <a:off x="2223516" y="4539996"/>
            <a:ext cx="60960" cy="0"/>
          </a:xfrm>
          <a:custGeom>
            <a:pathLst>
              <a:path extrusionOk="0" h="120000" w="120000">
                <a:moveTo>
                  <a:pt x="0" y="0"/>
                </a:moveTo>
                <a:lnTo>
                  <a:pt x="11999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79" name="Shape 1379"/>
          <p:cNvSpPr/>
          <p:nvPr/>
        </p:nvSpPr>
        <p:spPr>
          <a:xfrm>
            <a:off x="2223516" y="4096510"/>
            <a:ext cx="60960" cy="0"/>
          </a:xfrm>
          <a:custGeom>
            <a:pathLst>
              <a:path extrusionOk="0" h="120000" w="120000">
                <a:moveTo>
                  <a:pt x="0" y="0"/>
                </a:moveTo>
                <a:lnTo>
                  <a:pt x="11999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80" name="Shape 1380"/>
          <p:cNvSpPr/>
          <p:nvPr/>
        </p:nvSpPr>
        <p:spPr>
          <a:xfrm>
            <a:off x="2223516" y="3653028"/>
            <a:ext cx="60960" cy="0"/>
          </a:xfrm>
          <a:custGeom>
            <a:pathLst>
              <a:path extrusionOk="0" h="120000" w="120000">
                <a:moveTo>
                  <a:pt x="0" y="0"/>
                </a:moveTo>
                <a:lnTo>
                  <a:pt x="11999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81" name="Shape 1381"/>
          <p:cNvSpPr/>
          <p:nvPr/>
        </p:nvSpPr>
        <p:spPr>
          <a:xfrm>
            <a:off x="2223516" y="3209543"/>
            <a:ext cx="60960" cy="0"/>
          </a:xfrm>
          <a:custGeom>
            <a:pathLst>
              <a:path extrusionOk="0" h="120000" w="120000">
                <a:moveTo>
                  <a:pt x="0" y="0"/>
                </a:moveTo>
                <a:lnTo>
                  <a:pt x="11999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82" name="Shape 1382"/>
          <p:cNvSpPr/>
          <p:nvPr/>
        </p:nvSpPr>
        <p:spPr>
          <a:xfrm>
            <a:off x="2223516" y="2766059"/>
            <a:ext cx="60960" cy="0"/>
          </a:xfrm>
          <a:custGeom>
            <a:pathLst>
              <a:path extrusionOk="0" h="120000" w="120000">
                <a:moveTo>
                  <a:pt x="0" y="0"/>
                </a:moveTo>
                <a:lnTo>
                  <a:pt x="11999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83" name="Shape 1383"/>
          <p:cNvSpPr/>
          <p:nvPr/>
        </p:nvSpPr>
        <p:spPr>
          <a:xfrm>
            <a:off x="2223516" y="2322575"/>
            <a:ext cx="60960" cy="0"/>
          </a:xfrm>
          <a:custGeom>
            <a:pathLst>
              <a:path extrusionOk="0" h="120000" w="120000">
                <a:moveTo>
                  <a:pt x="0" y="0"/>
                </a:moveTo>
                <a:lnTo>
                  <a:pt x="11999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84" name="Shape 1384"/>
          <p:cNvSpPr/>
          <p:nvPr/>
        </p:nvSpPr>
        <p:spPr>
          <a:xfrm>
            <a:off x="2223516" y="1877566"/>
            <a:ext cx="60960" cy="0"/>
          </a:xfrm>
          <a:custGeom>
            <a:pathLst>
              <a:path extrusionOk="0" h="120000" w="120000">
                <a:moveTo>
                  <a:pt x="0" y="0"/>
                </a:moveTo>
                <a:lnTo>
                  <a:pt x="119998"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85" name="Shape 1385"/>
          <p:cNvSpPr/>
          <p:nvPr/>
        </p:nvSpPr>
        <p:spPr>
          <a:xfrm>
            <a:off x="2284475" y="5870446"/>
            <a:ext cx="6179820" cy="0"/>
          </a:xfrm>
          <a:custGeom>
            <a:pathLst>
              <a:path extrusionOk="0" h="120000" w="120000">
                <a:moveTo>
                  <a:pt x="0" y="0"/>
                </a:moveTo>
                <a:lnTo>
                  <a:pt x="120000" y="0"/>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86" name="Shape 1386"/>
          <p:cNvSpPr/>
          <p:nvPr/>
        </p:nvSpPr>
        <p:spPr>
          <a:xfrm>
            <a:off x="2284475"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87" name="Shape 1387"/>
          <p:cNvSpPr/>
          <p:nvPr/>
        </p:nvSpPr>
        <p:spPr>
          <a:xfrm>
            <a:off x="2461259"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88" name="Shape 1388"/>
          <p:cNvSpPr/>
          <p:nvPr/>
        </p:nvSpPr>
        <p:spPr>
          <a:xfrm>
            <a:off x="2636519"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89" name="Shape 1389"/>
          <p:cNvSpPr/>
          <p:nvPr/>
        </p:nvSpPr>
        <p:spPr>
          <a:xfrm>
            <a:off x="2813303"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90" name="Shape 1390"/>
          <p:cNvSpPr/>
          <p:nvPr/>
        </p:nvSpPr>
        <p:spPr>
          <a:xfrm>
            <a:off x="2990088"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91" name="Shape 1391"/>
          <p:cNvSpPr/>
          <p:nvPr/>
        </p:nvSpPr>
        <p:spPr>
          <a:xfrm>
            <a:off x="3166872"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92" name="Shape 1392"/>
          <p:cNvSpPr/>
          <p:nvPr/>
        </p:nvSpPr>
        <p:spPr>
          <a:xfrm>
            <a:off x="3343655"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93" name="Shape 1393"/>
          <p:cNvSpPr/>
          <p:nvPr/>
        </p:nvSpPr>
        <p:spPr>
          <a:xfrm>
            <a:off x="3520439"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94" name="Shape 1394"/>
          <p:cNvSpPr/>
          <p:nvPr/>
        </p:nvSpPr>
        <p:spPr>
          <a:xfrm>
            <a:off x="3697223"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95" name="Shape 1395"/>
          <p:cNvSpPr/>
          <p:nvPr/>
        </p:nvSpPr>
        <p:spPr>
          <a:xfrm>
            <a:off x="3874007"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96" name="Shape 1396"/>
          <p:cNvSpPr/>
          <p:nvPr/>
        </p:nvSpPr>
        <p:spPr>
          <a:xfrm>
            <a:off x="4049267"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97" name="Shape 1397"/>
          <p:cNvSpPr/>
          <p:nvPr/>
        </p:nvSpPr>
        <p:spPr>
          <a:xfrm>
            <a:off x="4226051"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98" name="Shape 1398"/>
          <p:cNvSpPr/>
          <p:nvPr/>
        </p:nvSpPr>
        <p:spPr>
          <a:xfrm>
            <a:off x="4402835"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99" name="Shape 1399"/>
          <p:cNvSpPr/>
          <p:nvPr/>
        </p:nvSpPr>
        <p:spPr>
          <a:xfrm>
            <a:off x="4579619"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00" name="Shape 1400"/>
          <p:cNvSpPr/>
          <p:nvPr/>
        </p:nvSpPr>
        <p:spPr>
          <a:xfrm>
            <a:off x="4756403"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01" name="Shape 1401"/>
          <p:cNvSpPr/>
          <p:nvPr/>
        </p:nvSpPr>
        <p:spPr>
          <a:xfrm>
            <a:off x="4933187"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02" name="Shape 1402"/>
          <p:cNvSpPr/>
          <p:nvPr/>
        </p:nvSpPr>
        <p:spPr>
          <a:xfrm>
            <a:off x="5109971"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03" name="Shape 1403"/>
          <p:cNvSpPr/>
          <p:nvPr/>
        </p:nvSpPr>
        <p:spPr>
          <a:xfrm>
            <a:off x="5286755"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04" name="Shape 1404"/>
          <p:cNvSpPr/>
          <p:nvPr/>
        </p:nvSpPr>
        <p:spPr>
          <a:xfrm>
            <a:off x="5462014"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05" name="Shape 1405"/>
          <p:cNvSpPr/>
          <p:nvPr/>
        </p:nvSpPr>
        <p:spPr>
          <a:xfrm>
            <a:off x="5638800"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06" name="Shape 1406"/>
          <p:cNvSpPr/>
          <p:nvPr/>
        </p:nvSpPr>
        <p:spPr>
          <a:xfrm>
            <a:off x="5815583"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07" name="Shape 1407"/>
          <p:cNvSpPr/>
          <p:nvPr/>
        </p:nvSpPr>
        <p:spPr>
          <a:xfrm>
            <a:off x="5992367"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08" name="Shape 1408"/>
          <p:cNvSpPr/>
          <p:nvPr/>
        </p:nvSpPr>
        <p:spPr>
          <a:xfrm>
            <a:off x="6169151"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09" name="Shape 1409"/>
          <p:cNvSpPr/>
          <p:nvPr/>
        </p:nvSpPr>
        <p:spPr>
          <a:xfrm>
            <a:off x="6345935"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10" name="Shape 1410"/>
          <p:cNvSpPr/>
          <p:nvPr/>
        </p:nvSpPr>
        <p:spPr>
          <a:xfrm>
            <a:off x="6522719"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11" name="Shape 1411"/>
          <p:cNvSpPr/>
          <p:nvPr/>
        </p:nvSpPr>
        <p:spPr>
          <a:xfrm>
            <a:off x="6699503"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12" name="Shape 1412"/>
          <p:cNvSpPr/>
          <p:nvPr/>
        </p:nvSpPr>
        <p:spPr>
          <a:xfrm>
            <a:off x="6874764"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13" name="Shape 1413"/>
          <p:cNvSpPr/>
          <p:nvPr/>
        </p:nvSpPr>
        <p:spPr>
          <a:xfrm>
            <a:off x="7051546"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14" name="Shape 1414"/>
          <p:cNvSpPr/>
          <p:nvPr/>
        </p:nvSpPr>
        <p:spPr>
          <a:xfrm>
            <a:off x="7228331"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15" name="Shape 1415"/>
          <p:cNvSpPr/>
          <p:nvPr/>
        </p:nvSpPr>
        <p:spPr>
          <a:xfrm>
            <a:off x="7405115"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16" name="Shape 1416"/>
          <p:cNvSpPr/>
          <p:nvPr/>
        </p:nvSpPr>
        <p:spPr>
          <a:xfrm>
            <a:off x="7581900"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17" name="Shape 1417"/>
          <p:cNvSpPr/>
          <p:nvPr/>
        </p:nvSpPr>
        <p:spPr>
          <a:xfrm>
            <a:off x="7758682"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18" name="Shape 1418"/>
          <p:cNvSpPr/>
          <p:nvPr/>
        </p:nvSpPr>
        <p:spPr>
          <a:xfrm>
            <a:off x="7935467"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19" name="Shape 1419"/>
          <p:cNvSpPr/>
          <p:nvPr/>
        </p:nvSpPr>
        <p:spPr>
          <a:xfrm>
            <a:off x="8112252"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20" name="Shape 1420"/>
          <p:cNvSpPr/>
          <p:nvPr/>
        </p:nvSpPr>
        <p:spPr>
          <a:xfrm>
            <a:off x="8287510"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21" name="Shape 1421"/>
          <p:cNvSpPr/>
          <p:nvPr/>
        </p:nvSpPr>
        <p:spPr>
          <a:xfrm>
            <a:off x="8464295" y="5870446"/>
            <a:ext cx="0" cy="62865"/>
          </a:xfrm>
          <a:custGeom>
            <a:pathLst>
              <a:path extrusionOk="0" h="120000" w="120000">
                <a:moveTo>
                  <a:pt x="0" y="0"/>
                </a:moveTo>
                <a:lnTo>
                  <a:pt x="0" y="119272"/>
                </a:lnTo>
              </a:path>
            </a:pathLst>
          </a:custGeom>
          <a:noFill/>
          <a:ln cap="flat" cmpd="sng" w="9525">
            <a:solidFill>
              <a:srgbClr val="858585"/>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22" name="Shape 1422"/>
          <p:cNvSpPr/>
          <p:nvPr/>
        </p:nvSpPr>
        <p:spPr>
          <a:xfrm>
            <a:off x="2372105" y="2306573"/>
            <a:ext cx="6004559" cy="2990214"/>
          </a:xfrm>
          <a:custGeom>
            <a:pathLst>
              <a:path extrusionOk="0" h="120000" w="120000">
                <a:moveTo>
                  <a:pt x="0" y="98894"/>
                </a:moveTo>
                <a:lnTo>
                  <a:pt x="3532" y="91800"/>
                </a:lnTo>
                <a:lnTo>
                  <a:pt x="7065" y="94797"/>
                </a:lnTo>
                <a:lnTo>
                  <a:pt x="10598" y="101952"/>
                </a:lnTo>
                <a:lnTo>
                  <a:pt x="14131" y="103726"/>
                </a:lnTo>
                <a:lnTo>
                  <a:pt x="17664" y="119994"/>
                </a:lnTo>
                <a:lnTo>
                  <a:pt x="21167" y="113634"/>
                </a:lnTo>
                <a:lnTo>
                  <a:pt x="24700" y="100913"/>
                </a:lnTo>
                <a:lnTo>
                  <a:pt x="28233" y="93268"/>
                </a:lnTo>
                <a:lnTo>
                  <a:pt x="31766" y="96631"/>
                </a:lnTo>
                <a:lnTo>
                  <a:pt x="35299" y="67397"/>
                </a:lnTo>
                <a:lnTo>
                  <a:pt x="38832" y="45196"/>
                </a:lnTo>
                <a:lnTo>
                  <a:pt x="42365" y="49661"/>
                </a:lnTo>
                <a:lnTo>
                  <a:pt x="45898" y="57795"/>
                </a:lnTo>
                <a:lnTo>
                  <a:pt x="49401" y="48315"/>
                </a:lnTo>
                <a:lnTo>
                  <a:pt x="52933" y="55471"/>
                </a:lnTo>
                <a:lnTo>
                  <a:pt x="56467" y="53086"/>
                </a:lnTo>
                <a:lnTo>
                  <a:pt x="60000" y="49722"/>
                </a:lnTo>
                <a:lnTo>
                  <a:pt x="63533" y="30151"/>
                </a:lnTo>
                <a:lnTo>
                  <a:pt x="67066" y="32903"/>
                </a:lnTo>
                <a:lnTo>
                  <a:pt x="70598" y="32169"/>
                </a:lnTo>
                <a:lnTo>
                  <a:pt x="74131" y="33087"/>
                </a:lnTo>
                <a:lnTo>
                  <a:pt x="77634" y="33698"/>
                </a:lnTo>
                <a:lnTo>
                  <a:pt x="81167" y="31558"/>
                </a:lnTo>
                <a:lnTo>
                  <a:pt x="84700" y="33331"/>
                </a:lnTo>
                <a:lnTo>
                  <a:pt x="88233" y="32659"/>
                </a:lnTo>
                <a:lnTo>
                  <a:pt x="91766" y="31252"/>
                </a:lnTo>
                <a:lnTo>
                  <a:pt x="95299" y="29478"/>
                </a:lnTo>
                <a:lnTo>
                  <a:pt x="98832" y="26665"/>
                </a:lnTo>
                <a:lnTo>
                  <a:pt x="102365" y="22262"/>
                </a:lnTo>
                <a:lnTo>
                  <a:pt x="105868" y="17552"/>
                </a:lnTo>
                <a:lnTo>
                  <a:pt x="109401" y="13271"/>
                </a:lnTo>
                <a:lnTo>
                  <a:pt x="112934" y="8929"/>
                </a:lnTo>
                <a:lnTo>
                  <a:pt x="116467" y="4525"/>
                </a:lnTo>
                <a:lnTo>
                  <a:pt x="120000" y="0"/>
                </a:lnTo>
              </a:path>
            </a:pathLst>
          </a:custGeom>
          <a:noFill/>
          <a:ln cap="flat" cmpd="sng" w="56375">
            <a:solidFill>
              <a:srgbClr val="124A8E"/>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423" name="Shape 1423"/>
          <p:cNvSpPr txBox="1"/>
          <p:nvPr/>
        </p:nvSpPr>
        <p:spPr>
          <a:xfrm>
            <a:off x="1690241" y="5733998"/>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b="1" lang="en-US" sz="1600">
                <a:solidFill>
                  <a:srgbClr val="000000"/>
                </a:solidFill>
                <a:latin typeface="Arial"/>
                <a:ea typeface="Arial"/>
                <a:cs typeface="Arial"/>
                <a:sym typeface="Arial"/>
              </a:rPr>
              <a:t>10%</a:t>
            </a:r>
          </a:p>
        </p:txBody>
      </p:sp>
      <p:sp>
        <p:nvSpPr>
          <p:cNvPr id="1424" name="Shape 1424"/>
          <p:cNvSpPr txBox="1"/>
          <p:nvPr/>
        </p:nvSpPr>
        <p:spPr>
          <a:xfrm>
            <a:off x="1690241" y="5290566"/>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b="1" lang="en-US" sz="1600">
                <a:solidFill>
                  <a:srgbClr val="000000"/>
                </a:solidFill>
                <a:latin typeface="Arial"/>
                <a:ea typeface="Arial"/>
                <a:cs typeface="Arial"/>
                <a:sym typeface="Arial"/>
              </a:rPr>
              <a:t>11%</a:t>
            </a:r>
          </a:p>
        </p:txBody>
      </p:sp>
      <p:sp>
        <p:nvSpPr>
          <p:cNvPr id="1425" name="Shape 1425"/>
          <p:cNvSpPr txBox="1"/>
          <p:nvPr/>
        </p:nvSpPr>
        <p:spPr>
          <a:xfrm>
            <a:off x="1690241" y="4846701"/>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b="1" lang="en-US" sz="1600">
                <a:solidFill>
                  <a:srgbClr val="000000"/>
                </a:solidFill>
                <a:latin typeface="Arial"/>
                <a:ea typeface="Arial"/>
                <a:cs typeface="Arial"/>
                <a:sym typeface="Arial"/>
              </a:rPr>
              <a:t>12%</a:t>
            </a:r>
          </a:p>
        </p:txBody>
      </p:sp>
      <p:sp>
        <p:nvSpPr>
          <p:cNvPr id="1426" name="Shape 1426"/>
          <p:cNvSpPr txBox="1"/>
          <p:nvPr/>
        </p:nvSpPr>
        <p:spPr>
          <a:xfrm>
            <a:off x="1690241" y="4402962"/>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b="1" lang="en-US" sz="1600">
                <a:solidFill>
                  <a:srgbClr val="000000"/>
                </a:solidFill>
                <a:latin typeface="Arial"/>
                <a:ea typeface="Arial"/>
                <a:cs typeface="Arial"/>
                <a:sym typeface="Arial"/>
              </a:rPr>
              <a:t>13%</a:t>
            </a:r>
          </a:p>
        </p:txBody>
      </p:sp>
      <p:sp>
        <p:nvSpPr>
          <p:cNvPr id="1427" name="Shape 1427"/>
          <p:cNvSpPr txBox="1"/>
          <p:nvPr/>
        </p:nvSpPr>
        <p:spPr>
          <a:xfrm>
            <a:off x="1690241" y="3959096"/>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b="1" lang="en-US" sz="1600">
                <a:solidFill>
                  <a:srgbClr val="000000"/>
                </a:solidFill>
                <a:latin typeface="Arial"/>
                <a:ea typeface="Arial"/>
                <a:cs typeface="Arial"/>
                <a:sym typeface="Arial"/>
              </a:rPr>
              <a:t>14%</a:t>
            </a:r>
          </a:p>
        </p:txBody>
      </p:sp>
      <p:sp>
        <p:nvSpPr>
          <p:cNvPr id="1428" name="Shape 1428"/>
          <p:cNvSpPr txBox="1"/>
          <p:nvPr/>
        </p:nvSpPr>
        <p:spPr>
          <a:xfrm>
            <a:off x="1690241" y="3515358"/>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b="1" lang="en-US" sz="1600">
                <a:solidFill>
                  <a:srgbClr val="000000"/>
                </a:solidFill>
                <a:latin typeface="Arial"/>
                <a:ea typeface="Arial"/>
                <a:cs typeface="Arial"/>
                <a:sym typeface="Arial"/>
              </a:rPr>
              <a:t>15%</a:t>
            </a:r>
          </a:p>
        </p:txBody>
      </p:sp>
      <p:sp>
        <p:nvSpPr>
          <p:cNvPr id="1429" name="Shape 1429"/>
          <p:cNvSpPr txBox="1"/>
          <p:nvPr/>
        </p:nvSpPr>
        <p:spPr>
          <a:xfrm>
            <a:off x="1690241" y="3071621"/>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b="1" lang="en-US" sz="1600">
                <a:solidFill>
                  <a:srgbClr val="000000"/>
                </a:solidFill>
                <a:latin typeface="Arial"/>
                <a:ea typeface="Arial"/>
                <a:cs typeface="Arial"/>
                <a:sym typeface="Arial"/>
              </a:rPr>
              <a:t>16%</a:t>
            </a:r>
          </a:p>
        </p:txBody>
      </p:sp>
      <p:sp>
        <p:nvSpPr>
          <p:cNvPr id="1430" name="Shape 1430"/>
          <p:cNvSpPr txBox="1"/>
          <p:nvPr/>
        </p:nvSpPr>
        <p:spPr>
          <a:xfrm>
            <a:off x="1690241" y="2628138"/>
            <a:ext cx="431799" cy="254634"/>
          </a:xfrm>
          <a:prstGeom prst="rect">
            <a:avLst/>
          </a:prstGeom>
          <a:noFill/>
          <a:ln>
            <a:noFill/>
          </a:ln>
        </p:spPr>
        <p:txBody>
          <a:bodyPr anchorCtr="0" anchor="t" bIns="0" lIns="0" rIns="0" tIns="0">
            <a:noAutofit/>
          </a:bodyPr>
          <a:lstStyle/>
          <a:p>
            <a:pPr indent="0" lvl="0" marL="12700" marR="0" rtl="0" algn="l">
              <a:spcBef>
                <a:spcPts val="0"/>
              </a:spcBef>
              <a:buSzPct val="25000"/>
              <a:buNone/>
            </a:pPr>
            <a:r>
              <a:rPr b="1" lang="en-US" sz="1600">
                <a:solidFill>
                  <a:srgbClr val="000000"/>
                </a:solidFill>
                <a:latin typeface="Arial"/>
                <a:ea typeface="Arial"/>
                <a:cs typeface="Arial"/>
                <a:sym typeface="Arial"/>
              </a:rPr>
              <a:t>17%</a:t>
            </a:r>
          </a:p>
        </p:txBody>
      </p:sp>
      <p:sp>
        <p:nvSpPr>
          <p:cNvPr id="1431" name="Shape 1431"/>
          <p:cNvSpPr txBox="1"/>
          <p:nvPr/>
        </p:nvSpPr>
        <p:spPr>
          <a:xfrm>
            <a:off x="1690241" y="1740533"/>
            <a:ext cx="431799" cy="698500"/>
          </a:xfrm>
          <a:prstGeom prst="rect">
            <a:avLst/>
          </a:prstGeom>
          <a:noFill/>
          <a:ln>
            <a:noFill/>
          </a:ln>
        </p:spPr>
        <p:txBody>
          <a:bodyPr anchorCtr="0" anchor="t" bIns="0" lIns="0" rIns="0" tIns="0">
            <a:noAutofit/>
          </a:bodyPr>
          <a:lstStyle/>
          <a:p>
            <a:pPr indent="0" lvl="0" marL="12700" marR="0" rtl="0" algn="l">
              <a:spcBef>
                <a:spcPts val="0"/>
              </a:spcBef>
              <a:spcAft>
                <a:spcPts val="0"/>
              </a:spcAft>
              <a:buSzPct val="25000"/>
              <a:buNone/>
            </a:pPr>
            <a:r>
              <a:rPr b="1" lang="en-US" sz="1600">
                <a:solidFill>
                  <a:srgbClr val="000000"/>
                </a:solidFill>
                <a:latin typeface="Arial"/>
                <a:ea typeface="Arial"/>
                <a:cs typeface="Arial"/>
                <a:sym typeface="Arial"/>
              </a:rPr>
              <a:t>19%</a:t>
            </a:r>
          </a:p>
          <a:p>
            <a:pPr indent="0" lvl="0" marL="0" marR="0" rtl="0" algn="l">
              <a:spcBef>
                <a:spcPts val="21"/>
              </a:spcBef>
              <a:buNone/>
            </a:pPr>
            <a:r>
              <a:t/>
            </a:r>
            <a:endParaRPr sz="1350">
              <a:solidFill>
                <a:srgbClr val="000000"/>
              </a:solidFill>
              <a:latin typeface="Times New Roman"/>
              <a:ea typeface="Times New Roman"/>
              <a:cs typeface="Times New Roman"/>
              <a:sym typeface="Times New Roman"/>
            </a:endParaRPr>
          </a:p>
          <a:p>
            <a:pPr indent="0" lvl="0" marL="12700" marR="0" rtl="0" algn="l">
              <a:spcBef>
                <a:spcPts val="0"/>
              </a:spcBef>
              <a:buSzPct val="25000"/>
              <a:buNone/>
            </a:pPr>
            <a:r>
              <a:rPr b="1" lang="en-US" sz="1600">
                <a:solidFill>
                  <a:srgbClr val="000000"/>
                </a:solidFill>
                <a:latin typeface="Arial"/>
                <a:ea typeface="Arial"/>
                <a:cs typeface="Arial"/>
                <a:sym typeface="Arial"/>
              </a:rPr>
              <a:t>18%</a:t>
            </a:r>
          </a:p>
        </p:txBody>
      </p:sp>
      <p:sp>
        <p:nvSpPr>
          <p:cNvPr id="1432" name="Shape 1432"/>
          <p:cNvSpPr txBox="1"/>
          <p:nvPr/>
        </p:nvSpPr>
        <p:spPr>
          <a:xfrm rot="-5400000">
            <a:off x="2141884" y="6106797"/>
            <a:ext cx="478154" cy="228600"/>
          </a:xfrm>
          <a:prstGeom prst="rect">
            <a:avLst/>
          </a:prstGeom>
          <a:noFill/>
          <a:ln>
            <a:noFill/>
          </a:ln>
        </p:spPr>
        <p:txBody>
          <a:bodyPr anchorCtr="0" anchor="t" bIns="0" lIns="0" rIns="0" tIns="0">
            <a:noAutofit/>
          </a:bodyPr>
          <a:lstStyle/>
          <a:p>
            <a:pPr indent="0" lvl="0" marL="12700" marR="0" rtl="0" algn="l">
              <a:lnSpc>
                <a:spcPct val="107125"/>
              </a:lnSpc>
              <a:spcBef>
                <a:spcPts val="0"/>
              </a:spcBef>
              <a:buSzPct val="25000"/>
              <a:buNone/>
            </a:pPr>
            <a:r>
              <a:rPr b="1" lang="en-US" sz="1600">
                <a:solidFill>
                  <a:srgbClr val="000000"/>
                </a:solidFill>
                <a:latin typeface="Arial"/>
                <a:ea typeface="Arial"/>
                <a:cs typeface="Arial"/>
                <a:sym typeface="Arial"/>
              </a:rPr>
              <a:t>1991</a:t>
            </a:r>
          </a:p>
        </p:txBody>
      </p:sp>
      <p:sp>
        <p:nvSpPr>
          <p:cNvPr id="1433" name="Shape 1433"/>
          <p:cNvSpPr txBox="1"/>
          <p:nvPr/>
        </p:nvSpPr>
        <p:spPr>
          <a:xfrm rot="-5400000">
            <a:off x="2671855" y="6106797"/>
            <a:ext cx="478154" cy="228600"/>
          </a:xfrm>
          <a:prstGeom prst="rect">
            <a:avLst/>
          </a:prstGeom>
          <a:noFill/>
          <a:ln>
            <a:noFill/>
          </a:ln>
        </p:spPr>
        <p:txBody>
          <a:bodyPr anchorCtr="0" anchor="t" bIns="0" lIns="0" rIns="0" tIns="0">
            <a:noAutofit/>
          </a:bodyPr>
          <a:lstStyle/>
          <a:p>
            <a:pPr indent="0" lvl="0" marL="12700" marR="0" rtl="0" algn="l">
              <a:lnSpc>
                <a:spcPct val="107125"/>
              </a:lnSpc>
              <a:spcBef>
                <a:spcPts val="0"/>
              </a:spcBef>
              <a:buSzPct val="25000"/>
              <a:buNone/>
            </a:pPr>
            <a:r>
              <a:rPr b="1" lang="en-US" sz="1600">
                <a:solidFill>
                  <a:srgbClr val="000000"/>
                </a:solidFill>
                <a:latin typeface="Arial"/>
                <a:ea typeface="Arial"/>
                <a:cs typeface="Arial"/>
                <a:sym typeface="Arial"/>
              </a:rPr>
              <a:t>1994</a:t>
            </a:r>
          </a:p>
        </p:txBody>
      </p:sp>
      <p:sp>
        <p:nvSpPr>
          <p:cNvPr id="1434" name="Shape 1434"/>
          <p:cNvSpPr txBox="1"/>
          <p:nvPr/>
        </p:nvSpPr>
        <p:spPr>
          <a:xfrm rot="-5400000">
            <a:off x="3201699" y="6106797"/>
            <a:ext cx="478154" cy="228600"/>
          </a:xfrm>
          <a:prstGeom prst="rect">
            <a:avLst/>
          </a:prstGeom>
          <a:noFill/>
          <a:ln>
            <a:noFill/>
          </a:ln>
        </p:spPr>
        <p:txBody>
          <a:bodyPr anchorCtr="0" anchor="t" bIns="0" lIns="0" rIns="0" tIns="0">
            <a:noAutofit/>
          </a:bodyPr>
          <a:lstStyle/>
          <a:p>
            <a:pPr indent="0" lvl="0" marL="12700" marR="0" rtl="0" algn="l">
              <a:lnSpc>
                <a:spcPct val="107125"/>
              </a:lnSpc>
              <a:spcBef>
                <a:spcPts val="0"/>
              </a:spcBef>
              <a:buSzPct val="25000"/>
              <a:buNone/>
            </a:pPr>
            <a:r>
              <a:rPr b="1" lang="en-US" sz="1600">
                <a:solidFill>
                  <a:srgbClr val="000000"/>
                </a:solidFill>
                <a:latin typeface="Arial"/>
                <a:ea typeface="Arial"/>
                <a:cs typeface="Arial"/>
                <a:sym typeface="Arial"/>
              </a:rPr>
              <a:t>1997</a:t>
            </a:r>
          </a:p>
        </p:txBody>
      </p:sp>
      <p:sp>
        <p:nvSpPr>
          <p:cNvPr id="1435" name="Shape 1435"/>
          <p:cNvSpPr txBox="1"/>
          <p:nvPr/>
        </p:nvSpPr>
        <p:spPr>
          <a:xfrm rot="-5400000">
            <a:off x="3731416" y="6106797"/>
            <a:ext cx="478154" cy="228600"/>
          </a:xfrm>
          <a:prstGeom prst="rect">
            <a:avLst/>
          </a:prstGeom>
          <a:noFill/>
          <a:ln>
            <a:noFill/>
          </a:ln>
        </p:spPr>
        <p:txBody>
          <a:bodyPr anchorCtr="0" anchor="t" bIns="0" lIns="0" rIns="0" tIns="0">
            <a:noAutofit/>
          </a:bodyPr>
          <a:lstStyle/>
          <a:p>
            <a:pPr indent="0" lvl="0" marL="12700" marR="0" rtl="0" algn="l">
              <a:lnSpc>
                <a:spcPct val="107125"/>
              </a:lnSpc>
              <a:spcBef>
                <a:spcPts val="0"/>
              </a:spcBef>
              <a:buSzPct val="25000"/>
              <a:buNone/>
            </a:pPr>
            <a:r>
              <a:rPr b="1" lang="en-US" sz="1600">
                <a:solidFill>
                  <a:srgbClr val="000000"/>
                </a:solidFill>
                <a:latin typeface="Arial"/>
                <a:ea typeface="Arial"/>
                <a:cs typeface="Arial"/>
                <a:sym typeface="Arial"/>
              </a:rPr>
              <a:t>2000</a:t>
            </a:r>
          </a:p>
        </p:txBody>
      </p:sp>
      <p:sp>
        <p:nvSpPr>
          <p:cNvPr id="1436" name="Shape 1436"/>
          <p:cNvSpPr txBox="1"/>
          <p:nvPr/>
        </p:nvSpPr>
        <p:spPr>
          <a:xfrm rot="-5400000">
            <a:off x="4261387" y="6106797"/>
            <a:ext cx="478154" cy="228600"/>
          </a:xfrm>
          <a:prstGeom prst="rect">
            <a:avLst/>
          </a:prstGeom>
          <a:noFill/>
          <a:ln>
            <a:noFill/>
          </a:ln>
        </p:spPr>
        <p:txBody>
          <a:bodyPr anchorCtr="0" anchor="t" bIns="0" lIns="0" rIns="0" tIns="0">
            <a:noAutofit/>
          </a:bodyPr>
          <a:lstStyle/>
          <a:p>
            <a:pPr indent="0" lvl="0" marL="12700" marR="0" rtl="0" algn="l">
              <a:lnSpc>
                <a:spcPct val="107125"/>
              </a:lnSpc>
              <a:spcBef>
                <a:spcPts val="0"/>
              </a:spcBef>
              <a:buSzPct val="25000"/>
              <a:buNone/>
            </a:pPr>
            <a:r>
              <a:rPr b="1" lang="en-US" sz="1600">
                <a:solidFill>
                  <a:srgbClr val="000000"/>
                </a:solidFill>
                <a:latin typeface="Arial"/>
                <a:ea typeface="Arial"/>
                <a:cs typeface="Arial"/>
                <a:sym typeface="Arial"/>
              </a:rPr>
              <a:t>2003</a:t>
            </a:r>
          </a:p>
        </p:txBody>
      </p:sp>
      <p:sp>
        <p:nvSpPr>
          <p:cNvPr id="1437" name="Shape 1437"/>
          <p:cNvSpPr txBox="1"/>
          <p:nvPr/>
        </p:nvSpPr>
        <p:spPr>
          <a:xfrm rot="-5400000">
            <a:off x="4791231" y="6106797"/>
            <a:ext cx="478154" cy="228600"/>
          </a:xfrm>
          <a:prstGeom prst="rect">
            <a:avLst/>
          </a:prstGeom>
          <a:noFill/>
          <a:ln>
            <a:noFill/>
          </a:ln>
        </p:spPr>
        <p:txBody>
          <a:bodyPr anchorCtr="0" anchor="t" bIns="0" lIns="0" rIns="0" tIns="0">
            <a:noAutofit/>
          </a:bodyPr>
          <a:lstStyle/>
          <a:p>
            <a:pPr indent="0" lvl="0" marL="12700" marR="0" rtl="0" algn="l">
              <a:lnSpc>
                <a:spcPct val="107125"/>
              </a:lnSpc>
              <a:spcBef>
                <a:spcPts val="0"/>
              </a:spcBef>
              <a:buSzPct val="25000"/>
              <a:buNone/>
            </a:pPr>
            <a:r>
              <a:rPr b="1" lang="en-US" sz="1600">
                <a:solidFill>
                  <a:srgbClr val="000000"/>
                </a:solidFill>
                <a:latin typeface="Arial"/>
                <a:ea typeface="Arial"/>
                <a:cs typeface="Arial"/>
                <a:sym typeface="Arial"/>
              </a:rPr>
              <a:t>2006</a:t>
            </a:r>
          </a:p>
        </p:txBody>
      </p:sp>
      <p:sp>
        <p:nvSpPr>
          <p:cNvPr id="1438" name="Shape 1438"/>
          <p:cNvSpPr txBox="1"/>
          <p:nvPr/>
        </p:nvSpPr>
        <p:spPr>
          <a:xfrm rot="-5400000">
            <a:off x="5321202" y="6106797"/>
            <a:ext cx="478154" cy="228600"/>
          </a:xfrm>
          <a:prstGeom prst="rect">
            <a:avLst/>
          </a:prstGeom>
          <a:noFill/>
          <a:ln>
            <a:noFill/>
          </a:ln>
        </p:spPr>
        <p:txBody>
          <a:bodyPr anchorCtr="0" anchor="t" bIns="0" lIns="0" rIns="0" tIns="0">
            <a:noAutofit/>
          </a:bodyPr>
          <a:lstStyle/>
          <a:p>
            <a:pPr indent="0" lvl="0" marL="12700" marR="0" rtl="0" algn="l">
              <a:lnSpc>
                <a:spcPct val="107125"/>
              </a:lnSpc>
              <a:spcBef>
                <a:spcPts val="0"/>
              </a:spcBef>
              <a:buSzPct val="25000"/>
              <a:buNone/>
            </a:pPr>
            <a:r>
              <a:rPr b="1" lang="en-US" sz="1600">
                <a:solidFill>
                  <a:srgbClr val="000000"/>
                </a:solidFill>
                <a:latin typeface="Arial"/>
                <a:ea typeface="Arial"/>
                <a:cs typeface="Arial"/>
                <a:sym typeface="Arial"/>
              </a:rPr>
              <a:t>2009</a:t>
            </a:r>
          </a:p>
        </p:txBody>
      </p:sp>
      <p:sp>
        <p:nvSpPr>
          <p:cNvPr id="1439" name="Shape 1439"/>
          <p:cNvSpPr txBox="1"/>
          <p:nvPr/>
        </p:nvSpPr>
        <p:spPr>
          <a:xfrm rot="-5400000">
            <a:off x="5850919" y="6106797"/>
            <a:ext cx="478154" cy="228600"/>
          </a:xfrm>
          <a:prstGeom prst="rect">
            <a:avLst/>
          </a:prstGeom>
          <a:noFill/>
          <a:ln>
            <a:noFill/>
          </a:ln>
        </p:spPr>
        <p:txBody>
          <a:bodyPr anchorCtr="0" anchor="t" bIns="0" lIns="0" rIns="0" tIns="0">
            <a:noAutofit/>
          </a:bodyPr>
          <a:lstStyle/>
          <a:p>
            <a:pPr indent="0" lvl="0" marL="12700" marR="0" rtl="0" algn="l">
              <a:lnSpc>
                <a:spcPct val="107125"/>
              </a:lnSpc>
              <a:spcBef>
                <a:spcPts val="0"/>
              </a:spcBef>
              <a:buSzPct val="25000"/>
              <a:buNone/>
            </a:pPr>
            <a:r>
              <a:rPr b="1" lang="en-US" sz="1600">
                <a:solidFill>
                  <a:srgbClr val="000000"/>
                </a:solidFill>
                <a:latin typeface="Arial"/>
                <a:ea typeface="Arial"/>
                <a:cs typeface="Arial"/>
                <a:sym typeface="Arial"/>
              </a:rPr>
              <a:t>2012</a:t>
            </a:r>
          </a:p>
        </p:txBody>
      </p:sp>
      <p:sp>
        <p:nvSpPr>
          <p:cNvPr id="1440" name="Shape 1440"/>
          <p:cNvSpPr txBox="1"/>
          <p:nvPr/>
        </p:nvSpPr>
        <p:spPr>
          <a:xfrm rot="-5400000">
            <a:off x="6380763" y="6106797"/>
            <a:ext cx="478154" cy="228600"/>
          </a:xfrm>
          <a:prstGeom prst="rect">
            <a:avLst/>
          </a:prstGeom>
          <a:noFill/>
          <a:ln>
            <a:noFill/>
          </a:ln>
        </p:spPr>
        <p:txBody>
          <a:bodyPr anchorCtr="0" anchor="t" bIns="0" lIns="0" rIns="0" tIns="0">
            <a:noAutofit/>
          </a:bodyPr>
          <a:lstStyle/>
          <a:p>
            <a:pPr indent="0" lvl="0" marL="12700" marR="0" rtl="0" algn="l">
              <a:lnSpc>
                <a:spcPct val="107125"/>
              </a:lnSpc>
              <a:spcBef>
                <a:spcPts val="0"/>
              </a:spcBef>
              <a:buSzPct val="25000"/>
              <a:buNone/>
            </a:pPr>
            <a:r>
              <a:rPr b="1" lang="en-US" sz="1600">
                <a:solidFill>
                  <a:srgbClr val="000000"/>
                </a:solidFill>
                <a:latin typeface="Arial"/>
                <a:ea typeface="Arial"/>
                <a:cs typeface="Arial"/>
                <a:sym typeface="Arial"/>
              </a:rPr>
              <a:t>2015</a:t>
            </a:r>
          </a:p>
        </p:txBody>
      </p:sp>
      <p:sp>
        <p:nvSpPr>
          <p:cNvPr id="1441" name="Shape 1441"/>
          <p:cNvSpPr txBox="1"/>
          <p:nvPr/>
        </p:nvSpPr>
        <p:spPr>
          <a:xfrm rot="-5400000">
            <a:off x="6910734" y="6106797"/>
            <a:ext cx="478154" cy="228600"/>
          </a:xfrm>
          <a:prstGeom prst="rect">
            <a:avLst/>
          </a:prstGeom>
          <a:noFill/>
          <a:ln>
            <a:noFill/>
          </a:ln>
        </p:spPr>
        <p:txBody>
          <a:bodyPr anchorCtr="0" anchor="t" bIns="0" lIns="0" rIns="0" tIns="0">
            <a:noAutofit/>
          </a:bodyPr>
          <a:lstStyle/>
          <a:p>
            <a:pPr indent="0" lvl="0" marL="12700" marR="0" rtl="0" algn="l">
              <a:lnSpc>
                <a:spcPct val="107125"/>
              </a:lnSpc>
              <a:spcBef>
                <a:spcPts val="0"/>
              </a:spcBef>
              <a:buSzPct val="25000"/>
              <a:buNone/>
            </a:pPr>
            <a:r>
              <a:rPr b="1" lang="en-US" sz="1600">
                <a:solidFill>
                  <a:srgbClr val="000000"/>
                </a:solidFill>
                <a:latin typeface="Arial"/>
                <a:ea typeface="Arial"/>
                <a:cs typeface="Arial"/>
                <a:sym typeface="Arial"/>
              </a:rPr>
              <a:t>2018</a:t>
            </a:r>
          </a:p>
        </p:txBody>
      </p:sp>
      <p:sp>
        <p:nvSpPr>
          <p:cNvPr id="1442" name="Shape 1442"/>
          <p:cNvSpPr txBox="1"/>
          <p:nvPr/>
        </p:nvSpPr>
        <p:spPr>
          <a:xfrm rot="-5400000">
            <a:off x="7440451" y="6106797"/>
            <a:ext cx="478154" cy="228600"/>
          </a:xfrm>
          <a:prstGeom prst="rect">
            <a:avLst/>
          </a:prstGeom>
          <a:noFill/>
          <a:ln>
            <a:noFill/>
          </a:ln>
        </p:spPr>
        <p:txBody>
          <a:bodyPr anchorCtr="0" anchor="t" bIns="0" lIns="0" rIns="0" tIns="0">
            <a:noAutofit/>
          </a:bodyPr>
          <a:lstStyle/>
          <a:p>
            <a:pPr indent="0" lvl="0" marL="12700" marR="0" rtl="0" algn="l">
              <a:lnSpc>
                <a:spcPct val="107125"/>
              </a:lnSpc>
              <a:spcBef>
                <a:spcPts val="0"/>
              </a:spcBef>
              <a:buSzPct val="25000"/>
              <a:buNone/>
            </a:pPr>
            <a:r>
              <a:rPr b="1" lang="en-US" sz="1600">
                <a:solidFill>
                  <a:srgbClr val="000000"/>
                </a:solidFill>
                <a:latin typeface="Arial"/>
                <a:ea typeface="Arial"/>
                <a:cs typeface="Arial"/>
                <a:sym typeface="Arial"/>
              </a:rPr>
              <a:t>2021</a:t>
            </a:r>
          </a:p>
        </p:txBody>
      </p:sp>
      <p:sp>
        <p:nvSpPr>
          <p:cNvPr id="1443" name="Shape 1443"/>
          <p:cNvSpPr txBox="1"/>
          <p:nvPr/>
        </p:nvSpPr>
        <p:spPr>
          <a:xfrm rot="-5400000">
            <a:off x="7970303" y="6106726"/>
            <a:ext cx="478154" cy="228600"/>
          </a:xfrm>
          <a:prstGeom prst="rect">
            <a:avLst/>
          </a:prstGeom>
          <a:noFill/>
          <a:ln>
            <a:noFill/>
          </a:ln>
        </p:spPr>
        <p:txBody>
          <a:bodyPr anchorCtr="0" anchor="t" bIns="0" lIns="0" rIns="0" tIns="0">
            <a:noAutofit/>
          </a:bodyPr>
          <a:lstStyle/>
          <a:p>
            <a:pPr indent="0" lvl="0" marL="12700" marR="0" rtl="0" algn="l">
              <a:lnSpc>
                <a:spcPct val="107125"/>
              </a:lnSpc>
              <a:spcBef>
                <a:spcPts val="0"/>
              </a:spcBef>
              <a:buSzPct val="25000"/>
              <a:buNone/>
            </a:pPr>
            <a:r>
              <a:rPr b="1" lang="en-US" sz="1600">
                <a:solidFill>
                  <a:srgbClr val="000000"/>
                </a:solidFill>
                <a:latin typeface="Arial"/>
                <a:ea typeface="Arial"/>
                <a:cs typeface="Arial"/>
                <a:sym typeface="Arial"/>
              </a:rPr>
              <a:t>2024</a:t>
            </a:r>
          </a:p>
        </p:txBody>
      </p:sp>
      <p:sp>
        <p:nvSpPr>
          <p:cNvPr id="1444" name="Shape 1444"/>
          <p:cNvSpPr txBox="1"/>
          <p:nvPr/>
        </p:nvSpPr>
        <p:spPr>
          <a:xfrm>
            <a:off x="341171" y="2598276"/>
            <a:ext cx="1080134" cy="2901314"/>
          </a:xfrm>
          <a:prstGeom prst="rect">
            <a:avLst/>
          </a:prstGeom>
          <a:noFill/>
          <a:ln>
            <a:noFill/>
          </a:ln>
        </p:spPr>
        <p:txBody>
          <a:bodyPr anchorCtr="0" anchor="t" bIns="0" lIns="0" rIns="0" tIns="0">
            <a:noAutofit/>
          </a:bodyPr>
          <a:lstStyle/>
          <a:p>
            <a:pPr indent="-11429" lvl="0" marL="113029" marR="105410" rtl="0" algn="ctr">
              <a:lnSpc>
                <a:spcPct val="95800"/>
              </a:lnSpc>
              <a:spcBef>
                <a:spcPts val="0"/>
              </a:spcBef>
              <a:spcAft>
                <a:spcPts val="0"/>
              </a:spcAft>
              <a:buSzPct val="25000"/>
              <a:buNone/>
            </a:pPr>
            <a:r>
              <a:rPr b="1" lang="en-US" sz="2200">
                <a:solidFill>
                  <a:srgbClr val="000000"/>
                </a:solidFill>
                <a:latin typeface="Arial"/>
                <a:ea typeface="Arial"/>
                <a:cs typeface="Arial"/>
                <a:sym typeface="Arial"/>
              </a:rPr>
              <a:t>Health  Care  Costs  As  Share  Of  Gross</a:t>
            </a:r>
          </a:p>
          <a:p>
            <a:pPr indent="-12065" lvl="0" marL="12065" marR="5080" rtl="0" algn="ctr">
              <a:lnSpc>
                <a:spcPct val="114545"/>
              </a:lnSpc>
              <a:spcBef>
                <a:spcPts val="75"/>
              </a:spcBef>
              <a:buSzPct val="25000"/>
              <a:buNone/>
            </a:pPr>
            <a:r>
              <a:rPr b="1" lang="en-US" sz="2200">
                <a:solidFill>
                  <a:srgbClr val="000000"/>
                </a:solidFill>
                <a:latin typeface="Arial"/>
                <a:ea typeface="Arial"/>
                <a:cs typeface="Arial"/>
                <a:sym typeface="Arial"/>
              </a:rPr>
              <a:t>State  Product</a:t>
            </a:r>
          </a:p>
        </p:txBody>
      </p:sp>
      <p:sp>
        <p:nvSpPr>
          <p:cNvPr id="1445" name="Shape 1445"/>
          <p:cNvSpPr txBox="1"/>
          <p:nvPr>
            <p:ph type="title"/>
          </p:nvPr>
        </p:nvSpPr>
        <p:spPr>
          <a:xfrm>
            <a:off x="2132457" y="239520"/>
            <a:ext cx="6174739" cy="1105535"/>
          </a:xfrm>
          <a:prstGeom prst="rect">
            <a:avLst/>
          </a:prstGeom>
          <a:noFill/>
          <a:ln>
            <a:noFill/>
          </a:ln>
        </p:spPr>
        <p:txBody>
          <a:bodyPr anchorCtr="0" anchor="t" bIns="0" lIns="0" rIns="0" tIns="0">
            <a:noAutofit/>
          </a:bodyPr>
          <a:lstStyle/>
          <a:p>
            <a:pPr indent="-1270" lvl="0" marL="13970" marR="0" rtl="0" algn="l">
              <a:lnSpc>
                <a:spcPct val="100000"/>
              </a:lnSpc>
              <a:spcBef>
                <a:spcPts val="0"/>
              </a:spcBef>
              <a:buSzPct val="25000"/>
              <a:buNone/>
            </a:pPr>
            <a:r>
              <a:rPr b="1" i="0" lang="en-US" sz="3600" u="none" cap="none" strike="noStrike">
                <a:solidFill>
                  <a:srgbClr val="EE3D42"/>
                </a:solidFill>
                <a:latin typeface="Arial"/>
                <a:ea typeface="Arial"/>
                <a:cs typeface="Arial"/>
                <a:sym typeface="Arial"/>
              </a:rPr>
              <a:t>Health care costs have been</a:t>
            </a:r>
          </a:p>
          <a:p>
            <a:pPr indent="0" lvl="0" marL="12700" marR="0" rtl="0" algn="l">
              <a:lnSpc>
                <a:spcPct val="100000"/>
              </a:lnSpc>
              <a:spcBef>
                <a:spcPts val="0"/>
              </a:spcBef>
              <a:buSzPct val="25000"/>
              <a:buNone/>
            </a:pPr>
            <a:r>
              <a:rPr b="1" i="0" lang="en-US" sz="3600" u="none" cap="none" strike="noStrike">
                <a:solidFill>
                  <a:srgbClr val="EE3D42"/>
                </a:solidFill>
                <a:latin typeface="Arial"/>
                <a:ea typeface="Arial"/>
                <a:cs typeface="Arial"/>
                <a:sym typeface="Arial"/>
              </a:rPr>
              <a:t>rising rapidly for a long time</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0" name="Shape 1450"/>
        <p:cNvGrpSpPr/>
        <p:nvPr/>
      </p:nvGrpSpPr>
      <p:grpSpPr>
        <a:xfrm>
          <a:off x="0" y="0"/>
          <a:ext cx="0" cy="0"/>
          <a:chOff x="0" y="0"/>
          <a:chExt cx="0" cy="0"/>
        </a:xfrm>
      </p:grpSpPr>
      <p:pic>
        <p:nvPicPr>
          <p:cNvPr id="1451" name="Shape 1451"/>
          <p:cNvPicPr preferRelativeResize="0"/>
          <p:nvPr/>
        </p:nvPicPr>
        <p:blipFill rotWithShape="1">
          <a:blip r:embed="rId3">
            <a:alphaModFix/>
          </a:blip>
          <a:srcRect b="0" l="0" r="0" t="0"/>
          <a:stretch/>
        </p:blipFill>
        <p:spPr>
          <a:xfrm>
            <a:off x="361950" y="329617"/>
            <a:ext cx="8362950" cy="5245100"/>
          </a:xfrm>
          <a:prstGeom prst="rect">
            <a:avLst/>
          </a:prstGeom>
          <a:noFill/>
          <a:ln>
            <a:noFill/>
          </a:ln>
        </p:spPr>
      </p:pic>
      <p:sp>
        <p:nvSpPr>
          <p:cNvPr id="1452" name="Shape 1452"/>
          <p:cNvSpPr txBox="1"/>
          <p:nvPr/>
        </p:nvSpPr>
        <p:spPr>
          <a:xfrm>
            <a:off x="168080" y="5956982"/>
            <a:ext cx="8814843"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rgbClr val="FFFFFF"/>
                </a:solidFill>
                <a:latin typeface="Calibri"/>
                <a:ea typeface="Calibri"/>
                <a:cs typeface="Calibri"/>
                <a:sym typeface="Calibri"/>
              </a:rPr>
              <a:t>From  Competition and Confiscation to Cooperation and Mobilization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x="0" y="0"/>
          <a:ext cx="0" cy="0"/>
          <a:chOff x="0" y="0"/>
          <a:chExt cx="0" cy="0"/>
        </a:xfrm>
      </p:grpSpPr>
      <p:sp>
        <p:nvSpPr>
          <p:cNvPr id="436" name="Shape 436"/>
          <p:cNvSpPr txBox="1"/>
          <p:nvPr>
            <p:ph idx="4294967295" type="title"/>
          </p:nvPr>
        </p:nvSpPr>
        <p:spPr>
          <a:xfrm>
            <a:off x="0" y="171448"/>
            <a:ext cx="9144000" cy="1410736"/>
          </a:xfrm>
          <a:prstGeom prst="rect">
            <a:avLst/>
          </a:prstGeom>
          <a:noFill/>
          <a:ln>
            <a:noFill/>
          </a:ln>
        </p:spPr>
        <p:txBody>
          <a:bodyPr anchorCtr="1" anchor="ctr" bIns="45700" lIns="91425" rIns="91425" tIns="45700">
            <a:noAutofit/>
          </a:bodyPr>
          <a:lstStyle/>
          <a:p>
            <a:pPr indent="0" lvl="0" marL="0" marR="0" rtl="0" algn="ctr">
              <a:spcBef>
                <a:spcPts val="0"/>
              </a:spcBef>
              <a:spcAft>
                <a:spcPts val="0"/>
              </a:spcAft>
              <a:buSzPct val="25000"/>
              <a:buNone/>
            </a:pPr>
            <a:r>
              <a:rPr b="0" i="0" lang="en-US" sz="4000" u="none" cap="none" strike="noStrike">
                <a:solidFill>
                  <a:srgbClr val="FFFF00"/>
                </a:solidFill>
                <a:latin typeface="Source Sans Pro"/>
                <a:ea typeface="Source Sans Pro"/>
                <a:cs typeface="Source Sans Pro"/>
                <a:sym typeface="Source Sans Pro"/>
              </a:rPr>
              <a:t>1/3 Americans Avoid Medical Care</a:t>
            </a:r>
            <a:br>
              <a:rPr b="0" i="0" lang="en-US" sz="4000" u="none" cap="none" strike="noStrike">
                <a:solidFill>
                  <a:srgbClr val="FFFF00"/>
                </a:solidFill>
                <a:latin typeface="Source Sans Pro"/>
                <a:ea typeface="Source Sans Pro"/>
                <a:cs typeface="Source Sans Pro"/>
                <a:sym typeface="Source Sans Pro"/>
              </a:rPr>
            </a:br>
            <a:r>
              <a:rPr b="0" i="0" lang="en-US" sz="2400" u="none" cap="none" strike="noStrike">
                <a:solidFill>
                  <a:srgbClr val="FFFF00"/>
                </a:solidFill>
                <a:latin typeface="Source Sans Pro"/>
                <a:ea typeface="Source Sans Pro"/>
                <a:cs typeface="Source Sans Pro"/>
                <a:sym typeface="Source Sans Pro"/>
              </a:rPr>
              <a:t>Gallup Poll  2015</a:t>
            </a:r>
          </a:p>
        </p:txBody>
      </p:sp>
      <p:sp>
        <p:nvSpPr>
          <p:cNvPr id="437" name="Shape 437"/>
          <p:cNvSpPr txBox="1"/>
          <p:nvPr/>
        </p:nvSpPr>
        <p:spPr>
          <a:xfrm>
            <a:off x="3408362" y="6096000"/>
            <a:ext cx="5735636" cy="7080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000">
                <a:solidFill>
                  <a:srgbClr val="FFFFFF"/>
                </a:solidFill>
                <a:latin typeface="Arial"/>
                <a:ea typeface="Arial"/>
                <a:cs typeface="Arial"/>
                <a:sym typeface="Arial"/>
              </a:rPr>
              <a:t>Wilper  et al. American Journal of Public Health | December 2009, Vol 99, No. 12;   </a:t>
            </a:r>
            <a:r>
              <a:rPr lang="en-US" sz="2000">
                <a:solidFill>
                  <a:srgbClr val="EBF1DD"/>
                </a:solidFill>
                <a:latin typeface="Source Sans Pro"/>
                <a:ea typeface="Source Sans Pro"/>
                <a:cs typeface="Source Sans Pro"/>
                <a:sym typeface="Source Sans Pro"/>
              </a:rPr>
              <a:t>2011 census</a:t>
            </a:r>
          </a:p>
        </p:txBody>
      </p:sp>
      <p:pic>
        <p:nvPicPr>
          <p:cNvPr descr="http://www.hr.umich.edu/mhealthy/programs/mental_emotional/understandingu/images/purchased_images/4330225_grief.jpg" id="438" name="Shape 438"/>
          <p:cNvPicPr preferRelativeResize="0"/>
          <p:nvPr/>
        </p:nvPicPr>
        <p:blipFill rotWithShape="1">
          <a:blip r:embed="rId3">
            <a:alphaModFix/>
          </a:blip>
          <a:srcRect b="0" l="0" r="0" t="0"/>
          <a:stretch/>
        </p:blipFill>
        <p:spPr>
          <a:xfrm>
            <a:off x="3261191" y="1905000"/>
            <a:ext cx="2133599" cy="2666999"/>
          </a:xfrm>
          <a:prstGeom prst="rect">
            <a:avLst/>
          </a:prstGeom>
          <a:noFill/>
          <a:ln>
            <a:noFill/>
          </a:ln>
        </p:spPr>
      </p:pic>
      <p:sp>
        <p:nvSpPr>
          <p:cNvPr id="439" name="Shape 439"/>
          <p:cNvSpPr txBox="1"/>
          <p:nvPr/>
        </p:nvSpPr>
        <p:spPr>
          <a:xfrm>
            <a:off x="466243" y="4929200"/>
            <a:ext cx="8360228" cy="126188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800">
                <a:solidFill>
                  <a:srgbClr val="FFFFFF"/>
                </a:solidFill>
                <a:latin typeface="Source Sans Pro"/>
                <a:ea typeface="Source Sans Pro"/>
                <a:cs typeface="Source Sans Pro"/>
                <a:sym typeface="Source Sans Pro"/>
              </a:rPr>
              <a:t>      Monthly Deaths: 40 Oregonians, 2 Linn-Benton</a:t>
            </a:r>
          </a:p>
          <a:p>
            <a:pPr indent="0" lvl="0" marL="0" marR="0" rtl="0" algn="l">
              <a:spcBef>
                <a:spcPts val="0"/>
              </a:spcBef>
              <a:spcAft>
                <a:spcPts val="0"/>
              </a:spcAft>
              <a:buSzPct val="25000"/>
              <a:buNone/>
            </a:pPr>
            <a:r>
              <a:rPr lang="en-US" sz="2000">
                <a:solidFill>
                  <a:srgbClr val="FFFFFF"/>
                </a:solidFill>
                <a:latin typeface="Source Sans Pro"/>
                <a:ea typeface="Source Sans Pro"/>
                <a:cs typeface="Source Sans Pro"/>
                <a:sym typeface="Source Sans Pro"/>
              </a:rPr>
              <a:t>                (Interpolated from national figures  and  reference below) </a:t>
            </a:r>
          </a:p>
          <a:p>
            <a:pPr indent="0" lvl="0" marL="0" marR="0" rtl="0" algn="l">
              <a:spcBef>
                <a:spcPts val="0"/>
              </a:spcBef>
              <a:spcAft>
                <a:spcPts val="0"/>
              </a:spcAft>
              <a:buNone/>
            </a:pPr>
            <a:r>
              <a:t/>
            </a:r>
            <a:endParaRPr sz="2800">
              <a:solidFill>
                <a:srgbClr val="FFFFFF"/>
              </a:solidFill>
              <a:latin typeface="Source Sans Pro"/>
              <a:ea typeface="Source Sans Pro"/>
              <a:cs typeface="Source Sans Pro"/>
              <a:sym typeface="Source Sans Pro"/>
            </a:endParaRPr>
          </a:p>
        </p:txBody>
      </p:sp>
      <p:sp>
        <p:nvSpPr>
          <p:cNvPr id="440" name="Shape 440"/>
          <p:cNvSpPr txBox="1"/>
          <p:nvPr/>
        </p:nvSpPr>
        <p:spPr>
          <a:xfrm>
            <a:off x="900332" y="2089750"/>
            <a:ext cx="2009671" cy="95410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800">
                <a:solidFill>
                  <a:srgbClr val="FFFFFF"/>
                </a:solidFill>
                <a:latin typeface="Calibri"/>
                <a:ea typeface="Calibri"/>
                <a:cs typeface="Calibri"/>
                <a:sym typeface="Calibri"/>
              </a:rPr>
              <a:t>U.S. is  # 1</a:t>
            </a:r>
          </a:p>
          <a:p>
            <a:pPr indent="0" lvl="0" marL="0" marR="0" rtl="0" algn="l">
              <a:spcBef>
                <a:spcPts val="0"/>
              </a:spcBef>
              <a:buSzPct val="25000"/>
              <a:buNone/>
            </a:pPr>
            <a:r>
              <a:rPr lang="en-US" sz="2800">
                <a:solidFill>
                  <a:srgbClr val="FFFFFF"/>
                </a:solidFill>
                <a:latin typeface="Calibri"/>
                <a:ea typeface="Calibri"/>
                <a:cs typeface="Calibri"/>
                <a:sym typeface="Calibri"/>
              </a:rPr>
              <a:t>in cost…</a:t>
            </a:r>
          </a:p>
        </p:txBody>
      </p:sp>
      <p:sp>
        <p:nvSpPr>
          <p:cNvPr id="441" name="Shape 441"/>
          <p:cNvSpPr txBox="1"/>
          <p:nvPr/>
        </p:nvSpPr>
        <p:spPr>
          <a:xfrm>
            <a:off x="5562767" y="2089750"/>
            <a:ext cx="3376247" cy="193899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800">
                <a:solidFill>
                  <a:srgbClr val="FFFFFF"/>
                </a:solidFill>
                <a:latin typeface="Calibri"/>
                <a:ea typeface="Calibri"/>
                <a:cs typeface="Calibri"/>
                <a:sym typeface="Calibri"/>
              </a:rPr>
              <a:t>…#19 of 19 nations in preventing death from treatable illness</a:t>
            </a:r>
            <a:r>
              <a:rPr lang="en-US" sz="1800">
                <a:solidFill>
                  <a:srgbClr val="FFFFFF"/>
                </a:solidFill>
                <a:latin typeface="Calibri"/>
                <a:ea typeface="Calibri"/>
                <a:cs typeface="Calibri"/>
                <a:sym typeface="Calibri"/>
              </a:rPr>
              <a:t> </a:t>
            </a:r>
          </a:p>
          <a:p>
            <a:pPr indent="0" lvl="0" marL="0" marR="0" rtl="0" algn="l">
              <a:spcBef>
                <a:spcPts val="0"/>
              </a:spcBef>
              <a:buSzPct val="25000"/>
              <a:buNone/>
            </a:pPr>
            <a:r>
              <a:rPr lang="en-US" sz="1800">
                <a:solidFill>
                  <a:srgbClr val="FFFFFF"/>
                </a:solidFill>
                <a:latin typeface="Calibri"/>
                <a:ea typeface="Calibri"/>
                <a:cs typeface="Calibri"/>
                <a:sym typeface="Calibri"/>
              </a:rPr>
              <a:t>Commonwealth Fund</a:t>
            </a:r>
          </a:p>
          <a:p>
            <a:pPr indent="0" lvl="0" marL="0" marR="0" rtl="0" algn="l">
              <a:spcBef>
                <a:spcPts val="0"/>
              </a:spcBef>
              <a:buSzPct val="25000"/>
              <a:buNone/>
            </a:pPr>
            <a:r>
              <a:rPr lang="en-US" sz="1800">
                <a:solidFill>
                  <a:srgbClr val="FFFFFF"/>
                </a:solidFill>
                <a:latin typeface="Calibri"/>
                <a:ea typeface="Calibri"/>
                <a:cs typeface="Calibri"/>
                <a:sym typeface="Calibri"/>
              </a:rPr>
              <a:t> June 2008</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xEl>
                                              <p:pRg end="0" st="0"/>
                                            </p:txEl>
                                          </p:spTgt>
                                        </p:tgtEl>
                                        <p:attrNameLst>
                                          <p:attrName>style.visibility</p:attrName>
                                        </p:attrNameLst>
                                      </p:cBhvr>
                                      <p:to>
                                        <p:strVal val="visible"/>
                                      </p:to>
                                    </p:set>
                                    <p:animEffect filter="fade" transition="in">
                                      <p:cBhvr>
                                        <p:cTn dur="1000"/>
                                        <p:tgtEl>
                                          <p:spTgt spid="4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xEl>
                                              <p:pRg end="1" st="1"/>
                                            </p:txEl>
                                          </p:spTgt>
                                        </p:tgtEl>
                                        <p:attrNameLst>
                                          <p:attrName>style.visibility</p:attrName>
                                        </p:attrNameLst>
                                      </p:cBhvr>
                                      <p:to>
                                        <p:strVal val="visible"/>
                                      </p:to>
                                    </p:set>
                                    <p:animEffect filter="fade" transition="in">
                                      <p:cBhvr>
                                        <p:cTn dur="1000"/>
                                        <p:tgtEl>
                                          <p:spTgt spid="4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xEl>
                                              <p:pRg end="2" st="2"/>
                                            </p:txEl>
                                          </p:spTgt>
                                        </p:tgtEl>
                                        <p:attrNameLst>
                                          <p:attrName>style.visibility</p:attrName>
                                        </p:attrNameLst>
                                      </p:cBhvr>
                                      <p:to>
                                        <p:strVal val="visible"/>
                                      </p:to>
                                    </p:set>
                                    <p:animEffect filter="fade" transition="in">
                                      <p:cBhvr>
                                        <p:cTn dur="1000"/>
                                        <p:tgtEl>
                                          <p:spTgt spid="43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sp>
        <p:nvSpPr>
          <p:cNvPr id="447" name="Shape 44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t/>
            </a:r>
            <a:endParaRPr b="0" i="0" sz="4400" u="none" cap="none" strike="noStrike">
              <a:solidFill>
                <a:schemeClr val="lt1"/>
              </a:solidFill>
              <a:latin typeface="Calibri"/>
              <a:ea typeface="Calibri"/>
              <a:cs typeface="Calibri"/>
              <a:sym typeface="Calibri"/>
            </a:endParaRPr>
          </a:p>
        </p:txBody>
      </p:sp>
      <p:pic>
        <p:nvPicPr>
          <p:cNvPr descr="ScreenHunter_01 Aug. 03 10.03.gif" id="448" name="Shape 448"/>
          <p:cNvPicPr preferRelativeResize="0"/>
          <p:nvPr>
            <p:ph idx="1" type="body"/>
          </p:nvPr>
        </p:nvPicPr>
        <p:blipFill rotWithShape="1">
          <a:blip r:embed="rId3">
            <a:alphaModFix/>
          </a:blip>
          <a:srcRect b="0" l="0" r="0" t="0"/>
          <a:stretch/>
        </p:blipFill>
        <p:spPr>
          <a:xfrm>
            <a:off x="2209800" y="542608"/>
            <a:ext cx="4586064" cy="6315392"/>
          </a:xfrm>
          <a:prstGeom prst="rect">
            <a:avLst/>
          </a:prstGeom>
          <a:noFill/>
          <a:ln>
            <a:noFill/>
          </a:ln>
        </p:spPr>
      </p:pic>
      <p:sp>
        <p:nvSpPr>
          <p:cNvPr id="449" name="Shape 449"/>
          <p:cNvSpPr txBox="1"/>
          <p:nvPr/>
        </p:nvSpPr>
        <p:spPr>
          <a:xfrm>
            <a:off x="609600" y="5029200"/>
            <a:ext cx="2743199" cy="461664"/>
          </a:xfrm>
          <a:prstGeom prst="rect">
            <a:avLst/>
          </a:prstGeom>
          <a:noFill/>
          <a:ln>
            <a:noFill/>
          </a:ln>
        </p:spPr>
        <p:txBody>
          <a:bodyPr anchorCtr="0" anchor="t" bIns="45700" lIns="91425" rIns="91425" tIns="45700">
            <a:noAutofit/>
          </a:bodyPr>
          <a:lstStyle/>
          <a:p>
            <a:pPr indent="0" lvl="0" marL="0" marR="0" rtl="0" algn="ctr">
              <a:spcBef>
                <a:spcPts val="0"/>
              </a:spcBef>
              <a:buNone/>
            </a:pPr>
            <a:r>
              <a:t/>
            </a:r>
            <a:endParaRPr sz="2400">
              <a:solidFill>
                <a:srgbClr val="000000"/>
              </a:solidFill>
              <a:latin typeface="Calibri"/>
              <a:ea typeface="Calibri"/>
              <a:cs typeface="Calibri"/>
              <a:sym typeface="Calibri"/>
            </a:endParaRPr>
          </a:p>
        </p:txBody>
      </p:sp>
      <p:sp>
        <p:nvSpPr>
          <p:cNvPr id="450" name="Shape 450"/>
          <p:cNvSpPr txBox="1"/>
          <p:nvPr/>
        </p:nvSpPr>
        <p:spPr>
          <a:xfrm>
            <a:off x="3200400" y="2133600"/>
            <a:ext cx="2819400"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rgbClr val="FFFFFF"/>
              </a:solidFill>
              <a:latin typeface="Calibri"/>
              <a:ea typeface="Calibri"/>
              <a:cs typeface="Calibri"/>
              <a:sym typeface="Calibri"/>
            </a:endParaRPr>
          </a:p>
        </p:txBody>
      </p:sp>
      <p:sp>
        <p:nvSpPr>
          <p:cNvPr id="451" name="Shape 451"/>
          <p:cNvSpPr txBox="1"/>
          <p:nvPr/>
        </p:nvSpPr>
        <p:spPr>
          <a:xfrm>
            <a:off x="3276600" y="2057400"/>
            <a:ext cx="2514599" cy="267765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400">
                <a:solidFill>
                  <a:srgbClr val="000000"/>
                </a:solidFill>
                <a:latin typeface="Calibri"/>
                <a:ea typeface="Calibri"/>
                <a:cs typeface="Calibri"/>
                <a:sym typeface="Calibri"/>
              </a:rPr>
              <a:t>ONE</a:t>
            </a:r>
          </a:p>
          <a:p>
            <a:pPr indent="0" lvl="0" marL="0" marR="0" rtl="0" algn="ctr">
              <a:spcBef>
                <a:spcPts val="0"/>
              </a:spcBef>
              <a:buSzPct val="25000"/>
              <a:buNone/>
            </a:pPr>
            <a:r>
              <a:rPr lang="en-US" sz="2400">
                <a:solidFill>
                  <a:srgbClr val="000000"/>
                </a:solidFill>
                <a:latin typeface="Calibri"/>
                <a:ea typeface="Calibri"/>
                <a:cs typeface="Calibri"/>
                <a:sym typeface="Calibri"/>
              </a:rPr>
              <a:t>ACETAMINOPHEN</a:t>
            </a:r>
          </a:p>
          <a:p>
            <a:pPr indent="0" lvl="0" marL="0" marR="0" rtl="0" algn="ctr">
              <a:spcBef>
                <a:spcPts val="0"/>
              </a:spcBef>
              <a:buSzPct val="25000"/>
              <a:buNone/>
            </a:pPr>
            <a:r>
              <a:rPr lang="en-US" sz="2400">
                <a:solidFill>
                  <a:srgbClr val="000000"/>
                </a:solidFill>
                <a:latin typeface="Calibri"/>
                <a:ea typeface="Calibri"/>
                <a:cs typeface="Calibri"/>
                <a:sym typeface="Calibri"/>
              </a:rPr>
              <a:t>TABLET</a:t>
            </a:r>
          </a:p>
          <a:p>
            <a:pPr indent="0" lvl="0" marL="0" marR="0" rtl="0" algn="ctr">
              <a:spcBef>
                <a:spcPts val="0"/>
              </a:spcBef>
              <a:buSzPct val="25000"/>
              <a:buNone/>
            </a:pPr>
            <a:r>
              <a:rPr lang="en-US" sz="2400">
                <a:solidFill>
                  <a:srgbClr val="000000"/>
                </a:solidFill>
                <a:latin typeface="Calibri"/>
                <a:ea typeface="Calibri"/>
                <a:cs typeface="Calibri"/>
                <a:sym typeface="Calibri"/>
              </a:rPr>
              <a:t>COSTS 1.5¢</a:t>
            </a:r>
          </a:p>
          <a:p>
            <a:pPr indent="0" lvl="0" marL="0" marR="0" rtl="0" algn="ctr">
              <a:spcBef>
                <a:spcPts val="0"/>
              </a:spcBef>
              <a:buSzPct val="25000"/>
              <a:buNone/>
            </a:pPr>
            <a:r>
              <a:rPr lang="en-US" sz="2400">
                <a:solidFill>
                  <a:srgbClr val="000000"/>
                </a:solidFill>
                <a:latin typeface="Calibri"/>
                <a:ea typeface="Calibri"/>
                <a:cs typeface="Calibri"/>
                <a:sym typeface="Calibri"/>
              </a:rPr>
              <a:t>YOUR HOSPITAL</a:t>
            </a:r>
          </a:p>
          <a:p>
            <a:pPr indent="0" lvl="0" marL="0" marR="0" rtl="0" algn="ctr">
              <a:spcBef>
                <a:spcPts val="0"/>
              </a:spcBef>
              <a:buSzPct val="25000"/>
              <a:buNone/>
            </a:pPr>
            <a:r>
              <a:rPr lang="en-US" sz="2400">
                <a:solidFill>
                  <a:srgbClr val="000000"/>
                </a:solidFill>
                <a:latin typeface="Calibri"/>
                <a:ea typeface="Calibri"/>
                <a:cs typeface="Calibri"/>
                <a:sym typeface="Calibri"/>
              </a:rPr>
              <a:t>MARKS IT UP</a:t>
            </a:r>
          </a:p>
          <a:p>
            <a:pPr indent="0" lvl="0" marL="0" marR="0" rtl="0" algn="ctr">
              <a:spcBef>
                <a:spcPts val="0"/>
              </a:spcBef>
              <a:buSzPct val="25000"/>
              <a:buNone/>
            </a:pPr>
            <a:r>
              <a:rPr lang="en-US" sz="2400">
                <a:solidFill>
                  <a:srgbClr val="000000"/>
                </a:solidFill>
                <a:latin typeface="Calibri"/>
                <a:ea typeface="Calibri"/>
                <a:cs typeface="Calibri"/>
                <a:sym typeface="Calibri"/>
              </a:rPr>
              <a:t>10,000%</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xEl>
                                              <p:pRg end="0" st="0"/>
                                            </p:txEl>
                                          </p:spTgt>
                                        </p:tgtEl>
                                        <p:attrNameLst>
                                          <p:attrName>style.visibility</p:attrName>
                                        </p:attrNameLst>
                                      </p:cBhvr>
                                      <p:to>
                                        <p:strVal val="visible"/>
                                      </p:to>
                                    </p:set>
                                    <p:animEffect filter="fade" transition="in">
                                      <p:cBhvr>
                                        <p:cTn dur="2000"/>
                                        <p:tgtEl>
                                          <p:spTgt spid="4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xEl>
                                              <p:pRg end="1" st="1"/>
                                            </p:txEl>
                                          </p:spTgt>
                                        </p:tgtEl>
                                        <p:attrNameLst>
                                          <p:attrName>style.visibility</p:attrName>
                                        </p:attrNameLst>
                                      </p:cBhvr>
                                      <p:to>
                                        <p:strVal val="visible"/>
                                      </p:to>
                                    </p:set>
                                    <p:animEffect filter="fade" transition="in">
                                      <p:cBhvr>
                                        <p:cTn dur="2000"/>
                                        <p:tgtEl>
                                          <p:spTgt spid="4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xEl>
                                              <p:pRg end="2" st="2"/>
                                            </p:txEl>
                                          </p:spTgt>
                                        </p:tgtEl>
                                        <p:attrNameLst>
                                          <p:attrName>style.visibility</p:attrName>
                                        </p:attrNameLst>
                                      </p:cBhvr>
                                      <p:to>
                                        <p:strVal val="visible"/>
                                      </p:to>
                                    </p:set>
                                    <p:animEffect filter="fade" transition="in">
                                      <p:cBhvr>
                                        <p:cTn dur="2000"/>
                                        <p:tgtEl>
                                          <p:spTgt spid="4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xEl>
                                              <p:pRg end="3" st="3"/>
                                            </p:txEl>
                                          </p:spTgt>
                                        </p:tgtEl>
                                        <p:attrNameLst>
                                          <p:attrName>style.visibility</p:attrName>
                                        </p:attrNameLst>
                                      </p:cBhvr>
                                      <p:to>
                                        <p:strVal val="visible"/>
                                      </p:to>
                                    </p:set>
                                    <p:animEffect filter="fade" transition="in">
                                      <p:cBhvr>
                                        <p:cTn dur="2000"/>
                                        <p:tgtEl>
                                          <p:spTgt spid="4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xEl>
                                              <p:pRg end="4" st="4"/>
                                            </p:txEl>
                                          </p:spTgt>
                                        </p:tgtEl>
                                        <p:attrNameLst>
                                          <p:attrName>style.visibility</p:attrName>
                                        </p:attrNameLst>
                                      </p:cBhvr>
                                      <p:to>
                                        <p:strVal val="visible"/>
                                      </p:to>
                                    </p:set>
                                    <p:animEffect filter="fade" transition="in">
                                      <p:cBhvr>
                                        <p:cTn dur="2000"/>
                                        <p:tgtEl>
                                          <p:spTgt spid="45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xEl>
                                              <p:pRg end="5" st="5"/>
                                            </p:txEl>
                                          </p:spTgt>
                                        </p:tgtEl>
                                        <p:attrNameLst>
                                          <p:attrName>style.visibility</p:attrName>
                                        </p:attrNameLst>
                                      </p:cBhvr>
                                      <p:to>
                                        <p:strVal val="visible"/>
                                      </p:to>
                                    </p:set>
                                    <p:animEffect filter="fade" transition="in">
                                      <p:cBhvr>
                                        <p:cTn dur="2000"/>
                                        <p:tgtEl>
                                          <p:spTgt spid="45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xEl>
                                              <p:pRg end="6" st="6"/>
                                            </p:txEl>
                                          </p:spTgt>
                                        </p:tgtEl>
                                        <p:attrNameLst>
                                          <p:attrName>style.visibility</p:attrName>
                                        </p:attrNameLst>
                                      </p:cBhvr>
                                      <p:to>
                                        <p:strVal val="visible"/>
                                      </p:to>
                                    </p:set>
                                    <p:animEffect filter="fade" transition="in">
                                      <p:cBhvr>
                                        <p:cTn dur="2000"/>
                                        <p:tgtEl>
                                          <p:spTgt spid="45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6" name="Shape 456"/>
        <p:cNvGrpSpPr/>
        <p:nvPr/>
      </p:nvGrpSpPr>
      <p:grpSpPr>
        <a:xfrm>
          <a:off x="0" y="0"/>
          <a:ext cx="0" cy="0"/>
          <a:chOff x="0" y="0"/>
          <a:chExt cx="0" cy="0"/>
        </a:xfrm>
      </p:grpSpPr>
      <p:pic>
        <p:nvPicPr>
          <p:cNvPr id="457" name="Shape 457"/>
          <p:cNvPicPr preferRelativeResize="0"/>
          <p:nvPr/>
        </p:nvPicPr>
        <p:blipFill rotWithShape="1">
          <a:blip r:embed="rId3">
            <a:alphaModFix/>
          </a:blip>
          <a:srcRect b="0" l="0" r="0" t="0"/>
          <a:stretch/>
        </p:blipFill>
        <p:spPr>
          <a:xfrm>
            <a:off x="1475366" y="1423579"/>
            <a:ext cx="4548470" cy="3954592"/>
          </a:xfrm>
          <a:prstGeom prst="rect">
            <a:avLst/>
          </a:prstGeom>
          <a:noFill/>
          <a:ln>
            <a:noFill/>
          </a:ln>
        </p:spPr>
      </p:pic>
      <p:sp>
        <p:nvSpPr>
          <p:cNvPr id="458" name="Shape 458"/>
          <p:cNvSpPr txBox="1"/>
          <p:nvPr/>
        </p:nvSpPr>
        <p:spPr>
          <a:xfrm>
            <a:off x="3327775" y="3215481"/>
            <a:ext cx="996950" cy="57943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3200">
                <a:solidFill>
                  <a:srgbClr val="000000"/>
                </a:solidFill>
                <a:latin typeface="Calibri"/>
                <a:ea typeface="Calibri"/>
                <a:cs typeface="Calibri"/>
                <a:sym typeface="Calibri"/>
              </a:rPr>
              <a:t>69%</a:t>
            </a:r>
          </a:p>
        </p:txBody>
      </p:sp>
      <p:sp>
        <p:nvSpPr>
          <p:cNvPr id="459" name="Shape 459"/>
          <p:cNvSpPr txBox="1"/>
          <p:nvPr/>
        </p:nvSpPr>
        <p:spPr>
          <a:xfrm>
            <a:off x="4826000" y="2735261"/>
            <a:ext cx="996950" cy="57943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3200">
                <a:solidFill>
                  <a:srgbClr val="000000"/>
                </a:solidFill>
                <a:latin typeface="Calibri"/>
                <a:ea typeface="Calibri"/>
                <a:cs typeface="Calibri"/>
                <a:sym typeface="Calibri"/>
              </a:rPr>
              <a:t>31%</a:t>
            </a:r>
          </a:p>
        </p:txBody>
      </p:sp>
      <p:sp>
        <p:nvSpPr>
          <p:cNvPr id="460" name="Shape 460"/>
          <p:cNvSpPr txBox="1"/>
          <p:nvPr/>
        </p:nvSpPr>
        <p:spPr>
          <a:xfrm>
            <a:off x="922273" y="4227512"/>
            <a:ext cx="1490662" cy="10779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200">
                <a:solidFill>
                  <a:srgbClr val="FFFFFF"/>
                </a:solidFill>
                <a:latin typeface="Calibri"/>
                <a:ea typeface="Calibri"/>
                <a:cs typeface="Calibri"/>
                <a:sym typeface="Calibri"/>
              </a:rPr>
              <a:t>Clinical </a:t>
            </a:r>
          </a:p>
          <a:p>
            <a:pPr indent="0" lvl="0" marL="0" marR="0" rtl="0" algn="l">
              <a:spcBef>
                <a:spcPts val="0"/>
              </a:spcBef>
              <a:buSzPct val="25000"/>
              <a:buNone/>
            </a:pPr>
            <a:r>
              <a:rPr lang="en-US" sz="3200">
                <a:solidFill>
                  <a:srgbClr val="FFFFFF"/>
                </a:solidFill>
                <a:latin typeface="Calibri"/>
                <a:ea typeface="Calibri"/>
                <a:cs typeface="Calibri"/>
                <a:sym typeface="Calibri"/>
              </a:rPr>
              <a:t>   Care</a:t>
            </a:r>
          </a:p>
        </p:txBody>
      </p:sp>
      <p:cxnSp>
        <p:nvCxnSpPr>
          <p:cNvPr id="461" name="Shape 461"/>
          <p:cNvCxnSpPr/>
          <p:nvPr/>
        </p:nvCxnSpPr>
        <p:spPr>
          <a:xfrm flipH="1" rot="10800000">
            <a:off x="2412935" y="3794919"/>
            <a:ext cx="609599" cy="685799"/>
          </a:xfrm>
          <a:prstGeom prst="straightConnector1">
            <a:avLst/>
          </a:prstGeom>
          <a:noFill/>
          <a:ln cap="flat" cmpd="sng" w="9525">
            <a:solidFill>
              <a:srgbClr val="FFCC99"/>
            </a:solidFill>
            <a:prstDash val="solid"/>
            <a:round/>
            <a:headEnd len="med" w="med" type="none"/>
            <a:tailEnd len="med" w="med" type="none"/>
          </a:ln>
        </p:spPr>
      </p:cxnSp>
      <p:sp>
        <p:nvSpPr>
          <p:cNvPr id="462" name="Shape 462"/>
          <p:cNvSpPr txBox="1"/>
          <p:nvPr/>
        </p:nvSpPr>
        <p:spPr>
          <a:xfrm>
            <a:off x="6267060" y="3836987"/>
            <a:ext cx="2705100" cy="10779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200">
                <a:solidFill>
                  <a:srgbClr val="FFFFFF"/>
                </a:solidFill>
                <a:latin typeface="Calibri"/>
                <a:ea typeface="Calibri"/>
                <a:cs typeface="Calibri"/>
                <a:sym typeface="Calibri"/>
              </a:rPr>
              <a:t>Administrative </a:t>
            </a:r>
          </a:p>
          <a:p>
            <a:pPr indent="0" lvl="0" marL="0" marR="0" rtl="0" algn="l">
              <a:spcBef>
                <a:spcPts val="0"/>
              </a:spcBef>
              <a:buSzPct val="25000"/>
              <a:buNone/>
            </a:pPr>
            <a:r>
              <a:rPr lang="en-US" sz="3200">
                <a:solidFill>
                  <a:srgbClr val="FFFFFF"/>
                </a:solidFill>
                <a:latin typeface="Calibri"/>
                <a:ea typeface="Calibri"/>
                <a:cs typeface="Calibri"/>
                <a:sym typeface="Calibri"/>
              </a:rPr>
              <a:t>     Costs</a:t>
            </a:r>
          </a:p>
        </p:txBody>
      </p:sp>
      <p:cxnSp>
        <p:nvCxnSpPr>
          <p:cNvPr id="463" name="Shape 463"/>
          <p:cNvCxnSpPr/>
          <p:nvPr/>
        </p:nvCxnSpPr>
        <p:spPr>
          <a:xfrm rot="10800000">
            <a:off x="5822949" y="3215480"/>
            <a:ext cx="1606094" cy="800099"/>
          </a:xfrm>
          <a:prstGeom prst="straightConnector1">
            <a:avLst/>
          </a:prstGeom>
          <a:noFill/>
          <a:ln cap="flat" cmpd="sng" w="9525">
            <a:solidFill>
              <a:srgbClr val="FFCC99"/>
            </a:solidFill>
            <a:prstDash val="solid"/>
            <a:round/>
            <a:headEnd len="med" w="med" type="none"/>
            <a:tailEnd len="med" w="med" type="none"/>
          </a:ln>
        </p:spPr>
      </p:cxnSp>
      <p:sp>
        <p:nvSpPr>
          <p:cNvPr id="464" name="Shape 464"/>
          <p:cNvSpPr txBox="1"/>
          <p:nvPr/>
        </p:nvSpPr>
        <p:spPr>
          <a:xfrm>
            <a:off x="304800" y="5715001"/>
            <a:ext cx="8667360" cy="138499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rgbClr val="FFFFFF"/>
                </a:solidFill>
                <a:latin typeface="Calibri"/>
                <a:ea typeface="Calibri"/>
                <a:cs typeface="Calibri"/>
                <a:sym typeface="Calibri"/>
              </a:rPr>
              <a:t>Woolhandler, et al, New England Journal of Medicine, August 2003         </a:t>
            </a:r>
          </a:p>
          <a:p>
            <a:pPr indent="0" lvl="0" marL="0" marR="0" rtl="0" algn="l">
              <a:spcBef>
                <a:spcPts val="1200"/>
              </a:spcBef>
              <a:buSzPct val="25000"/>
              <a:buNone/>
            </a:pPr>
            <a:r>
              <a:rPr lang="en-US" sz="2400">
                <a:solidFill>
                  <a:srgbClr val="FFFFFF"/>
                </a:solidFill>
                <a:latin typeface="Calibri"/>
                <a:ea typeface="Calibri"/>
                <a:cs typeface="Calibri"/>
                <a:sym typeface="Calibri"/>
              </a:rPr>
              <a:t> &amp; Int. Jrnl. Of Hlth. Services, 2004</a:t>
            </a:r>
          </a:p>
          <a:p>
            <a:pPr indent="0" lvl="0" marL="0" marR="0" rtl="0" algn="l">
              <a:spcBef>
                <a:spcPts val="0"/>
              </a:spcBef>
              <a:buNone/>
            </a:pPr>
            <a:r>
              <a:t/>
            </a:r>
            <a:endParaRPr sz="2400">
              <a:solidFill>
                <a:srgbClr val="000000"/>
              </a:solidFill>
              <a:latin typeface="Calibri"/>
              <a:ea typeface="Calibri"/>
              <a:cs typeface="Calibri"/>
              <a:sym typeface="Calibri"/>
            </a:endParaRPr>
          </a:p>
        </p:txBody>
      </p:sp>
      <p:sp>
        <p:nvSpPr>
          <p:cNvPr id="465" name="Shape 465"/>
          <p:cNvSpPr txBox="1"/>
          <p:nvPr/>
        </p:nvSpPr>
        <p:spPr>
          <a:xfrm>
            <a:off x="5822950" y="5305425"/>
            <a:ext cx="260350"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rgbClr val="FFFF00"/>
                </a:solidFill>
                <a:latin typeface="Calibri"/>
                <a:ea typeface="Calibri"/>
                <a:cs typeface="Calibri"/>
                <a:sym typeface="Calibri"/>
              </a:rPr>
              <a:t> </a:t>
            </a:r>
          </a:p>
        </p:txBody>
      </p:sp>
      <p:sp>
        <p:nvSpPr>
          <p:cNvPr id="466" name="Shape 466"/>
          <p:cNvSpPr txBox="1"/>
          <p:nvPr>
            <p:ph type="title"/>
          </p:nvPr>
        </p:nvSpPr>
        <p:spPr>
          <a:xfrm>
            <a:off x="1753876" y="224086"/>
            <a:ext cx="6144244" cy="1376112"/>
          </a:xfrm>
          <a:prstGeom prst="rect">
            <a:avLst/>
          </a:prstGeom>
          <a:noFill/>
          <a:ln>
            <a:noFill/>
          </a:ln>
        </p:spPr>
        <p:txBody>
          <a:bodyPr anchorCtr="0" anchor="ctr" bIns="45700" lIns="91425" rIns="91425" tIns="45700">
            <a:noAutofit/>
          </a:bodyPr>
          <a:lstStyle/>
          <a:p>
            <a:pPr indent="0" lvl="0" marL="0" marR="0" rtl="0" algn="l">
              <a:spcBef>
                <a:spcPts val="0"/>
              </a:spcBef>
              <a:buClr>
                <a:srgbClr val="FFFF00"/>
              </a:buClr>
              <a:buSzPct val="25000"/>
              <a:buFont typeface="Calibri"/>
              <a:buNone/>
            </a:pPr>
            <a:r>
              <a:rPr b="0" i="0" lang="en-US" sz="6600" u="none" cap="none" strike="noStrike">
                <a:solidFill>
                  <a:srgbClr val="FFFF00"/>
                </a:solidFill>
                <a:latin typeface="Calibri"/>
                <a:ea typeface="Calibri"/>
                <a:cs typeface="Calibri"/>
                <a:sym typeface="Calibri"/>
              </a:rPr>
              <a:t>31% Overhead</a:t>
            </a:r>
            <a:r>
              <a:rPr b="0" i="0" lang="en-US" sz="5400" u="none" cap="none" strike="noStrike">
                <a:solidFill>
                  <a:srgbClr val="FFFF00"/>
                </a:solidFill>
                <a:latin typeface="Calibri"/>
                <a:ea typeface="Calibri"/>
                <a:cs typeface="Calibri"/>
                <a:sym typeface="Calibri"/>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20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0" st="0"/>
                                            </p:txEl>
                                          </p:spTgt>
                                        </p:tgtEl>
                                        <p:attrNameLst>
                                          <p:attrName>style.visibility</p:attrName>
                                        </p:attrNameLst>
                                      </p:cBhvr>
                                      <p:to>
                                        <p:strVal val="visible"/>
                                      </p:to>
                                    </p:set>
                                    <p:animEffect filter="fade" transition="in">
                                      <p:cBhvr>
                                        <p:cTn dur="1000"/>
                                        <p:tgtEl>
                                          <p:spTgt spid="4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1" st="1"/>
                                            </p:txEl>
                                          </p:spTgt>
                                        </p:tgtEl>
                                        <p:attrNameLst>
                                          <p:attrName>style.visibility</p:attrName>
                                        </p:attrNameLst>
                                      </p:cBhvr>
                                      <p:to>
                                        <p:strVal val="visible"/>
                                      </p:to>
                                    </p:set>
                                    <p:animEffect filter="fade" transition="in">
                                      <p:cBhvr>
                                        <p:cTn dur="1000"/>
                                        <p:tgtEl>
                                          <p:spTgt spid="4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20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0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xEl>
                                              <p:pRg end="0" st="0"/>
                                            </p:txEl>
                                          </p:spTgt>
                                        </p:tgtEl>
                                        <p:attrNameLst>
                                          <p:attrName>style.visibility</p:attrName>
                                        </p:attrNameLst>
                                      </p:cBhvr>
                                      <p:to>
                                        <p:strVal val="visible"/>
                                      </p:to>
                                    </p:set>
                                    <p:animEffect filter="fade" transition="in">
                                      <p:cBhvr>
                                        <p:cTn dur="1000"/>
                                        <p:tgtEl>
                                          <p:spTgt spid="4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xEl>
                                              <p:pRg end="1" st="1"/>
                                            </p:txEl>
                                          </p:spTgt>
                                        </p:tgtEl>
                                        <p:attrNameLst>
                                          <p:attrName>style.visibility</p:attrName>
                                        </p:attrNameLst>
                                      </p:cBhvr>
                                      <p:to>
                                        <p:strVal val="visible"/>
                                      </p:to>
                                    </p:set>
                                    <p:animEffect filter="fade" transition="in">
                                      <p:cBhvr>
                                        <p:cTn dur="1000"/>
                                        <p:tgtEl>
                                          <p:spTgt spid="46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20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1" name="Shape 471"/>
        <p:cNvGrpSpPr/>
        <p:nvPr/>
      </p:nvGrpSpPr>
      <p:grpSpPr>
        <a:xfrm>
          <a:off x="0" y="0"/>
          <a:ext cx="0" cy="0"/>
          <a:chOff x="0" y="0"/>
          <a:chExt cx="0" cy="0"/>
        </a:xfrm>
      </p:grpSpPr>
      <p:sp>
        <p:nvSpPr>
          <p:cNvPr id="472" name="Shape 472"/>
          <p:cNvSpPr txBox="1"/>
          <p:nvPr/>
        </p:nvSpPr>
        <p:spPr>
          <a:xfrm>
            <a:off x="5822950" y="5305425"/>
            <a:ext cx="260350"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rgbClr val="FFFF00"/>
                </a:solidFill>
                <a:latin typeface="Calibri"/>
                <a:ea typeface="Calibri"/>
                <a:cs typeface="Calibri"/>
                <a:sym typeface="Calibri"/>
              </a:rPr>
              <a:t> </a:t>
            </a:r>
          </a:p>
        </p:txBody>
      </p:sp>
      <p:sp>
        <p:nvSpPr>
          <p:cNvPr id="473" name="Shape 473"/>
          <p:cNvSpPr txBox="1"/>
          <p:nvPr/>
        </p:nvSpPr>
        <p:spPr>
          <a:xfrm>
            <a:off x="0" y="4953000"/>
            <a:ext cx="8915400" cy="70788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rgbClr val="000000"/>
                </a:solidFill>
                <a:latin typeface="Calibri"/>
                <a:ea typeface="Calibri"/>
                <a:cs typeface="Calibri"/>
                <a:sym typeface="Calibri"/>
              </a:rPr>
              <a:t>       </a:t>
            </a:r>
            <a:r>
              <a:rPr lang="en-US" sz="3600">
                <a:solidFill>
                  <a:srgbClr val="000000"/>
                </a:solidFill>
                <a:latin typeface="Calibri"/>
                <a:ea typeface="Calibri"/>
                <a:cs typeface="Calibri"/>
                <a:sym typeface="Calibri"/>
              </a:rPr>
              <a:t> </a:t>
            </a:r>
            <a:r>
              <a:rPr lang="en-US" sz="4000">
                <a:solidFill>
                  <a:srgbClr val="FFFFFF"/>
                </a:solidFill>
                <a:latin typeface="Calibri"/>
                <a:ea typeface="Calibri"/>
                <a:cs typeface="Calibri"/>
                <a:sym typeface="Calibri"/>
              </a:rPr>
              <a:t>$10,000/person            $23,000/family                       </a:t>
            </a:r>
          </a:p>
        </p:txBody>
      </p:sp>
      <p:pic>
        <p:nvPicPr>
          <p:cNvPr descr="http://www.mycarpaltunnel.com/images/Insurance_Forms_Woman_Sorting.jpg" id="474" name="Shape 474"/>
          <p:cNvPicPr preferRelativeResize="0"/>
          <p:nvPr/>
        </p:nvPicPr>
        <p:blipFill rotWithShape="1">
          <a:blip r:embed="rId3">
            <a:alphaModFix/>
          </a:blip>
          <a:srcRect b="0" l="0" r="0" t="0"/>
          <a:stretch/>
        </p:blipFill>
        <p:spPr>
          <a:xfrm>
            <a:off x="3148613" y="1450808"/>
            <a:ext cx="2389573" cy="3276600"/>
          </a:xfrm>
          <a:prstGeom prst="rect">
            <a:avLst/>
          </a:prstGeom>
          <a:noFill/>
          <a:ln>
            <a:noFill/>
          </a:ln>
        </p:spPr>
      </p:pic>
      <p:sp>
        <p:nvSpPr>
          <p:cNvPr id="475" name="Shape 475"/>
          <p:cNvSpPr txBox="1"/>
          <p:nvPr/>
        </p:nvSpPr>
        <p:spPr>
          <a:xfrm>
            <a:off x="1" y="5943600"/>
            <a:ext cx="8646761"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000">
                <a:solidFill>
                  <a:srgbClr val="FFFFFF"/>
                </a:solidFill>
                <a:latin typeface="Calibri"/>
                <a:ea typeface="Calibri"/>
                <a:cs typeface="Calibri"/>
                <a:sym typeface="Calibri"/>
              </a:rPr>
              <a:t>       </a:t>
            </a:r>
            <a:r>
              <a:rPr lang="en-US" sz="2400">
                <a:solidFill>
                  <a:srgbClr val="FFFFFF"/>
                </a:solidFill>
                <a:latin typeface="Calibri"/>
                <a:ea typeface="Calibri"/>
                <a:cs typeface="Calibri"/>
                <a:sym typeface="Calibri"/>
              </a:rPr>
              <a:t>Center for MediCare and MediCaid Svcs,    Milliman Index 2015</a:t>
            </a:r>
          </a:p>
        </p:txBody>
      </p:sp>
      <p:sp>
        <p:nvSpPr>
          <p:cNvPr id="476" name="Shape 476"/>
          <p:cNvSpPr txBox="1"/>
          <p:nvPr/>
        </p:nvSpPr>
        <p:spPr>
          <a:xfrm>
            <a:off x="205431" y="381000"/>
            <a:ext cx="8709968"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rgbClr val="FFFF00"/>
                </a:solidFill>
                <a:latin typeface="Calibri"/>
                <a:ea typeface="Calibri"/>
                <a:cs typeface="Calibri"/>
                <a:sym typeface="Calibri"/>
              </a:rPr>
              <a:t>    </a:t>
            </a:r>
            <a:r>
              <a:rPr lang="en-US" sz="4400">
                <a:solidFill>
                  <a:srgbClr val="FFFF00"/>
                </a:solidFill>
                <a:latin typeface="Calibri"/>
                <a:ea typeface="Calibri"/>
                <a:cs typeface="Calibri"/>
                <a:sym typeface="Calibri"/>
              </a:rPr>
              <a:t>Annual premiums and out-of-pocket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20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20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20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1" name="Shape 481"/>
        <p:cNvGrpSpPr/>
        <p:nvPr/>
      </p:nvGrpSpPr>
      <p:grpSpPr>
        <a:xfrm>
          <a:off x="0" y="0"/>
          <a:ext cx="0" cy="0"/>
          <a:chOff x="0" y="0"/>
          <a:chExt cx="0" cy="0"/>
        </a:xfrm>
      </p:grpSpPr>
      <p:sp>
        <p:nvSpPr>
          <p:cNvPr id="482" name="Shape 482"/>
          <p:cNvSpPr/>
          <p:nvPr/>
        </p:nvSpPr>
        <p:spPr>
          <a:xfrm>
            <a:off x="1324054" y="1280159"/>
            <a:ext cx="7410298" cy="3694176"/>
          </a:xfrm>
          <a:prstGeom prst="rect">
            <a:avLst/>
          </a:prstGeom>
          <a:solidFill>
            <a:schemeClr val="lt1"/>
          </a:solidFill>
          <a:ln cap="flat" cmpd="sng" w="9525">
            <a:solidFill>
              <a:srgbClr val="1A200D"/>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EBF1DD"/>
              </a:solidFill>
              <a:latin typeface="Calibri"/>
              <a:ea typeface="Calibri"/>
              <a:cs typeface="Calibri"/>
              <a:sym typeface="Calibri"/>
            </a:endParaRPr>
          </a:p>
        </p:txBody>
      </p:sp>
      <p:graphicFrame>
        <p:nvGraphicFramePr>
          <p:cNvPr id="483" name="Shape 483"/>
          <p:cNvGraphicFramePr/>
          <p:nvPr/>
        </p:nvGraphicFramePr>
        <p:xfrm>
          <a:off x="1331366" y="1528878"/>
          <a:ext cx="3000000" cy="3000000"/>
        </p:xfrm>
        <a:graphic>
          <a:graphicData uri="http://schemas.openxmlformats.org/drawingml/2006/table">
            <a:tbl>
              <a:tblPr bandRow="1" firstRow="1">
                <a:noFill/>
                <a:tableStyleId>{CBBF3BB5-3BEC-47F5-A7DE-58D958F7EC9C}</a:tableStyleId>
              </a:tblPr>
              <a:tblGrid>
                <a:gridCol w="7395675"/>
              </a:tblGrid>
              <a:tr h="572050">
                <a:tc>
                  <a:txBody>
                    <a:bodyPr>
                      <a:noAutofit/>
                    </a:bodyPr>
                    <a:lstStyle/>
                    <a:p>
                      <a:pPr indent="0" lvl="0" marL="0" marR="0" rtl="0" algn="l">
                        <a:spcBef>
                          <a:spcPts val="0"/>
                        </a:spcBef>
                        <a:buSzPct val="25000"/>
                        <a:buNone/>
                      </a:pPr>
                      <a:r>
                        <a:t/>
                      </a:r>
                      <a:endParaRPr sz="1800"/>
                    </a:p>
                  </a:txBody>
                  <a:tcPr marT="45725" marB="45725" marR="91450" marL="91450">
                    <a:lnT cap="flat" cmpd="sng" w="9525">
                      <a:solidFill>
                        <a:schemeClr val="dk1"/>
                      </a:solidFill>
                      <a:prstDash val="dot"/>
                      <a:round/>
                      <a:headEnd len="med" w="med" type="none"/>
                      <a:tailEnd len="med" w="med" type="none"/>
                    </a:lnT>
                    <a:lnB cap="flat" cmpd="sng" w="9525">
                      <a:solidFill>
                        <a:schemeClr val="dk1"/>
                      </a:solidFill>
                      <a:prstDash val="dot"/>
                      <a:round/>
                      <a:headEnd len="med" w="med" type="none"/>
                      <a:tailEnd len="med" w="med" type="none"/>
                    </a:lnB>
                  </a:tcPr>
                </a:tc>
              </a:tr>
              <a:tr h="572050">
                <a:tc>
                  <a:txBody>
                    <a:bodyPr>
                      <a:noAutofit/>
                    </a:bodyPr>
                    <a:lstStyle/>
                    <a:p>
                      <a:pPr indent="0" lvl="0" marL="0" marR="0" rtl="0" algn="l">
                        <a:spcBef>
                          <a:spcPts val="0"/>
                        </a:spcBef>
                        <a:buSzPct val="25000"/>
                        <a:buNone/>
                      </a:pPr>
                      <a:r>
                        <a:t/>
                      </a:r>
                      <a:endParaRPr sz="1800"/>
                    </a:p>
                  </a:txBody>
                  <a:tcPr marT="45725" marB="45725" marR="91450" marL="91450">
                    <a:lnT cap="flat" cmpd="sng" w="9525">
                      <a:solidFill>
                        <a:schemeClr val="dk1"/>
                      </a:solidFill>
                      <a:prstDash val="dot"/>
                      <a:round/>
                      <a:headEnd len="med" w="med" type="none"/>
                      <a:tailEnd len="med" w="med" type="none"/>
                    </a:lnT>
                    <a:lnB cap="flat" cmpd="sng" w="9525">
                      <a:solidFill>
                        <a:schemeClr val="dk1"/>
                      </a:solidFill>
                      <a:prstDash val="dot"/>
                      <a:round/>
                      <a:headEnd len="med" w="med" type="none"/>
                      <a:tailEnd len="med" w="med" type="none"/>
                    </a:lnB>
                  </a:tcPr>
                </a:tc>
              </a:tr>
              <a:tr h="572050">
                <a:tc>
                  <a:txBody>
                    <a:bodyPr>
                      <a:noAutofit/>
                    </a:bodyPr>
                    <a:lstStyle/>
                    <a:p>
                      <a:pPr indent="0" lvl="0" marL="0" marR="0" rtl="0" algn="l">
                        <a:spcBef>
                          <a:spcPts val="0"/>
                        </a:spcBef>
                        <a:buSzPct val="25000"/>
                        <a:buNone/>
                      </a:pPr>
                      <a:r>
                        <a:t/>
                      </a:r>
                      <a:endParaRPr sz="1800"/>
                    </a:p>
                  </a:txBody>
                  <a:tcPr marT="45725" marB="45725" marR="91450" marL="91450">
                    <a:lnT cap="flat" cmpd="sng" w="9525">
                      <a:solidFill>
                        <a:schemeClr val="dk1"/>
                      </a:solidFill>
                      <a:prstDash val="dot"/>
                      <a:round/>
                      <a:headEnd len="med" w="med" type="none"/>
                      <a:tailEnd len="med" w="med" type="none"/>
                    </a:lnT>
                    <a:lnB cap="flat" cmpd="sng" w="9525">
                      <a:solidFill>
                        <a:schemeClr val="dk1"/>
                      </a:solidFill>
                      <a:prstDash val="dot"/>
                      <a:round/>
                      <a:headEnd len="med" w="med" type="none"/>
                      <a:tailEnd len="med" w="med" type="none"/>
                    </a:lnB>
                  </a:tcPr>
                </a:tc>
              </a:tr>
              <a:tr h="572050">
                <a:tc>
                  <a:txBody>
                    <a:bodyPr>
                      <a:noAutofit/>
                    </a:bodyPr>
                    <a:lstStyle/>
                    <a:p>
                      <a:pPr indent="0" lvl="0" marL="0" marR="0" rtl="0" algn="l">
                        <a:spcBef>
                          <a:spcPts val="0"/>
                        </a:spcBef>
                        <a:buSzPct val="25000"/>
                        <a:buNone/>
                      </a:pPr>
                      <a:r>
                        <a:t/>
                      </a:r>
                      <a:endParaRPr sz="1800"/>
                    </a:p>
                  </a:txBody>
                  <a:tcPr marT="45725" marB="45725" marR="91450" marL="91450">
                    <a:lnT cap="flat" cmpd="sng" w="9525">
                      <a:solidFill>
                        <a:schemeClr val="dk1"/>
                      </a:solidFill>
                      <a:prstDash val="dot"/>
                      <a:round/>
                      <a:headEnd len="med" w="med" type="none"/>
                      <a:tailEnd len="med" w="med" type="none"/>
                    </a:lnT>
                    <a:lnB cap="flat" cmpd="sng" w="9525">
                      <a:solidFill>
                        <a:schemeClr val="dk1"/>
                      </a:solidFill>
                      <a:prstDash val="dot"/>
                      <a:round/>
                      <a:headEnd len="med" w="med" type="none"/>
                      <a:tailEnd len="med" w="med" type="none"/>
                    </a:lnB>
                  </a:tcPr>
                </a:tc>
              </a:tr>
              <a:tr h="572050">
                <a:tc>
                  <a:txBody>
                    <a:bodyPr>
                      <a:noAutofit/>
                    </a:bodyPr>
                    <a:lstStyle/>
                    <a:p>
                      <a:pPr indent="0" lvl="0" marL="0" marR="0" rtl="0" algn="l">
                        <a:spcBef>
                          <a:spcPts val="0"/>
                        </a:spcBef>
                        <a:buSzPct val="25000"/>
                        <a:buNone/>
                      </a:pPr>
                      <a:r>
                        <a:t/>
                      </a:r>
                      <a:endParaRPr sz="1800"/>
                    </a:p>
                  </a:txBody>
                  <a:tcPr marT="45725" marB="45725" marR="91450" marL="91450">
                    <a:lnT cap="flat" cmpd="sng" w="9525">
                      <a:solidFill>
                        <a:schemeClr val="dk1"/>
                      </a:solidFill>
                      <a:prstDash val="dot"/>
                      <a:round/>
                      <a:headEnd len="med" w="med" type="none"/>
                      <a:tailEnd len="med" w="med" type="none"/>
                    </a:lnT>
                    <a:lnB cap="flat" cmpd="sng" w="9525">
                      <a:solidFill>
                        <a:schemeClr val="dk1"/>
                      </a:solidFill>
                      <a:prstDash val="dot"/>
                      <a:round/>
                      <a:headEnd len="med" w="med" type="none"/>
                      <a:tailEnd len="med" w="med" type="none"/>
                    </a:lnB>
                  </a:tcPr>
                </a:tc>
              </a:tr>
            </a:tbl>
          </a:graphicData>
        </a:graphic>
      </p:graphicFrame>
      <p:sp>
        <p:nvSpPr>
          <p:cNvPr id="484" name="Shape 484"/>
          <p:cNvSpPr txBox="1"/>
          <p:nvPr>
            <p:ph type="title"/>
          </p:nvPr>
        </p:nvSpPr>
        <p:spPr>
          <a:xfrm>
            <a:off x="0" y="171897"/>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Source Sans Pro"/>
              <a:buNone/>
            </a:pPr>
            <a:r>
              <a:rPr b="0" i="0" lang="en-US" sz="3600" u="none" cap="none" strike="noStrike">
                <a:solidFill>
                  <a:schemeClr val="dk1"/>
                </a:solidFill>
                <a:latin typeface="Source Sans Pro"/>
                <a:ea typeface="Source Sans Pro"/>
                <a:cs typeface="Source Sans Pro"/>
                <a:sym typeface="Source Sans Pro"/>
              </a:rPr>
              <a:t>Rising tide of administrators swamps American health care</a:t>
            </a:r>
          </a:p>
        </p:txBody>
      </p:sp>
      <p:sp>
        <p:nvSpPr>
          <p:cNvPr id="485" name="Shape 485"/>
          <p:cNvSpPr txBox="1"/>
          <p:nvPr/>
        </p:nvSpPr>
        <p:spPr>
          <a:xfrm>
            <a:off x="0" y="6027003"/>
            <a:ext cx="5757065" cy="830996"/>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lang="en-US" sz="1600">
                <a:solidFill>
                  <a:srgbClr val="EBF1DD"/>
                </a:solidFill>
                <a:latin typeface="Source Sans Pro"/>
                <a:ea typeface="Source Sans Pro"/>
                <a:cs typeface="Source Sans Pro"/>
                <a:sym typeface="Source Sans Pro"/>
              </a:rPr>
              <a:t>Data updated through 2013</a:t>
            </a:r>
          </a:p>
          <a:p>
            <a:pPr indent="0" lvl="0" marL="0" marR="0" rtl="0" algn="l">
              <a:spcBef>
                <a:spcPts val="0"/>
              </a:spcBef>
              <a:buSzPct val="25000"/>
              <a:buNone/>
            </a:pPr>
            <a:r>
              <a:rPr lang="en-US" sz="1600">
                <a:solidFill>
                  <a:srgbClr val="EBF1DD"/>
                </a:solidFill>
                <a:latin typeface="Source Sans Pro"/>
                <a:ea typeface="Source Sans Pro"/>
                <a:cs typeface="Source Sans Pro"/>
                <a:sym typeface="Source Sans Pro"/>
              </a:rPr>
              <a:t>Source: Bureau of Labor Statistics; NCHS; Himmelstein/Woolhandler analysis of CPS  </a:t>
            </a:r>
          </a:p>
        </p:txBody>
      </p:sp>
      <p:sp>
        <p:nvSpPr>
          <p:cNvPr id="486" name="Shape 486"/>
          <p:cNvSpPr txBox="1"/>
          <p:nvPr/>
        </p:nvSpPr>
        <p:spPr>
          <a:xfrm rot="-5400000">
            <a:off x="-929027" y="2830982"/>
            <a:ext cx="2348177" cy="40010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000">
                <a:solidFill>
                  <a:srgbClr val="003300"/>
                </a:solidFill>
                <a:latin typeface="Source Sans Pro"/>
                <a:ea typeface="Source Sans Pro"/>
                <a:cs typeface="Source Sans Pro"/>
                <a:sym typeface="Source Sans Pro"/>
              </a:rPr>
              <a:t>Growth Since 1970</a:t>
            </a:r>
          </a:p>
        </p:txBody>
      </p:sp>
      <p:sp>
        <p:nvSpPr>
          <p:cNvPr id="487" name="Shape 487"/>
          <p:cNvSpPr/>
          <p:nvPr/>
        </p:nvSpPr>
        <p:spPr>
          <a:xfrm>
            <a:off x="2677381" y="5648048"/>
            <a:ext cx="270662" cy="270662"/>
          </a:xfrm>
          <a:prstGeom prst="rect">
            <a:avLst/>
          </a:prstGeom>
          <a:solidFill>
            <a:srgbClr val="005148"/>
          </a:solidFill>
          <a:ln cap="flat" cmpd="sng" w="9525">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EBF1DD"/>
              </a:solidFill>
              <a:latin typeface="Calibri"/>
              <a:ea typeface="Calibri"/>
              <a:cs typeface="Calibri"/>
              <a:sym typeface="Calibri"/>
            </a:endParaRPr>
          </a:p>
        </p:txBody>
      </p:sp>
      <p:sp>
        <p:nvSpPr>
          <p:cNvPr id="488" name="Shape 488"/>
          <p:cNvSpPr/>
          <p:nvPr/>
        </p:nvSpPr>
        <p:spPr>
          <a:xfrm>
            <a:off x="4629310" y="5648048"/>
            <a:ext cx="270662" cy="270662"/>
          </a:xfrm>
          <a:prstGeom prst="rect">
            <a:avLst/>
          </a:prstGeom>
          <a:solidFill>
            <a:srgbClr val="800000"/>
          </a:solidFill>
          <a:ln cap="flat" cmpd="sng" w="9525">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EBF1DD"/>
              </a:solidFill>
              <a:latin typeface="Calibri"/>
              <a:ea typeface="Calibri"/>
              <a:cs typeface="Calibri"/>
              <a:sym typeface="Calibri"/>
            </a:endParaRPr>
          </a:p>
        </p:txBody>
      </p:sp>
      <p:sp>
        <p:nvSpPr>
          <p:cNvPr id="489" name="Shape 489"/>
          <p:cNvSpPr txBox="1"/>
          <p:nvPr/>
        </p:nvSpPr>
        <p:spPr>
          <a:xfrm>
            <a:off x="2880964" y="5583325"/>
            <a:ext cx="1630213" cy="40010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000">
                <a:solidFill>
                  <a:srgbClr val="003300"/>
                </a:solidFill>
                <a:latin typeface="Source Sans Pro"/>
                <a:ea typeface="Source Sans Pro"/>
                <a:cs typeface="Source Sans Pro"/>
                <a:sym typeface="Source Sans Pro"/>
              </a:rPr>
              <a:t>Physicians</a:t>
            </a:r>
          </a:p>
        </p:txBody>
      </p:sp>
      <p:sp>
        <p:nvSpPr>
          <p:cNvPr id="490" name="Shape 490"/>
          <p:cNvSpPr txBox="1"/>
          <p:nvPr/>
        </p:nvSpPr>
        <p:spPr>
          <a:xfrm>
            <a:off x="4847530" y="5583325"/>
            <a:ext cx="2348177" cy="40010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000">
                <a:solidFill>
                  <a:srgbClr val="003300"/>
                </a:solidFill>
                <a:latin typeface="Source Sans Pro"/>
                <a:ea typeface="Source Sans Pro"/>
                <a:cs typeface="Source Sans Pro"/>
                <a:sym typeface="Source Sans Pro"/>
              </a:rPr>
              <a:t>Administrators</a:t>
            </a:r>
          </a:p>
        </p:txBody>
      </p:sp>
      <p:graphicFrame>
        <p:nvGraphicFramePr>
          <p:cNvPr id="491" name="Shape 491"/>
          <p:cNvGraphicFramePr/>
          <p:nvPr/>
        </p:nvGraphicFramePr>
        <p:xfrm>
          <a:off x="309661" y="1324053"/>
          <a:ext cx="3000000" cy="3000000"/>
        </p:xfrm>
        <a:graphic>
          <a:graphicData uri="http://schemas.openxmlformats.org/drawingml/2006/table">
            <a:tbl>
              <a:tblPr>
                <a:noFill/>
                <a:tableStyleId>{CBBF3BB5-3BEC-47F5-A7DE-58D958F7EC9C}</a:tableStyleId>
              </a:tblPr>
              <a:tblGrid>
                <a:gridCol w="1065575"/>
              </a:tblGrid>
              <a:tr h="576850">
                <a:tc>
                  <a:txBody>
                    <a:bodyPr>
                      <a:noAutofit/>
                    </a:bodyPr>
                    <a:lstStyle/>
                    <a:p>
                      <a:pPr indent="0" lvl="0" marL="0" marR="0" rtl="0" algn="r">
                        <a:spcBef>
                          <a:spcPts val="0"/>
                        </a:spcBef>
                        <a:buSzPct val="25000"/>
                        <a:buNone/>
                      </a:pPr>
                      <a:r>
                        <a:rPr lang="en-US" sz="2000">
                          <a:latin typeface="Source Sans Pro"/>
                          <a:ea typeface="Source Sans Pro"/>
                          <a:cs typeface="Source Sans Pro"/>
                          <a:sym typeface="Source Sans Pro"/>
                        </a:rPr>
                        <a:t>3000%</a:t>
                      </a:r>
                    </a:p>
                  </a:txBody>
                  <a:tcPr marT="45725" marB="45725" marR="91450" marL="91450"/>
                </a:tc>
              </a:tr>
              <a:tr h="576850">
                <a:tc>
                  <a:txBody>
                    <a:bodyPr>
                      <a:noAutofit/>
                    </a:bodyPr>
                    <a:lstStyle/>
                    <a:p>
                      <a:pPr indent="0" lvl="0" marL="0" marR="0" rtl="0" algn="r">
                        <a:spcBef>
                          <a:spcPts val="0"/>
                        </a:spcBef>
                        <a:buSzPct val="25000"/>
                        <a:buNone/>
                      </a:pPr>
                      <a:r>
                        <a:rPr lang="en-US" sz="2000">
                          <a:latin typeface="Source Sans Pro"/>
                          <a:ea typeface="Source Sans Pro"/>
                          <a:cs typeface="Source Sans Pro"/>
                          <a:sym typeface="Source Sans Pro"/>
                        </a:rPr>
                        <a:t>2500%</a:t>
                      </a:r>
                    </a:p>
                  </a:txBody>
                  <a:tcPr marT="45725" marB="45725" marR="91450" marL="91450"/>
                </a:tc>
              </a:tr>
              <a:tr h="576850">
                <a:tc>
                  <a:txBody>
                    <a:bodyPr>
                      <a:noAutofit/>
                    </a:bodyPr>
                    <a:lstStyle/>
                    <a:p>
                      <a:pPr indent="0" lvl="0" marL="0" marR="0" rtl="0" algn="r">
                        <a:spcBef>
                          <a:spcPts val="0"/>
                        </a:spcBef>
                        <a:buSzPct val="25000"/>
                        <a:buNone/>
                      </a:pPr>
                      <a:r>
                        <a:rPr lang="en-US" sz="2000">
                          <a:latin typeface="Source Sans Pro"/>
                          <a:ea typeface="Source Sans Pro"/>
                          <a:cs typeface="Source Sans Pro"/>
                          <a:sym typeface="Source Sans Pro"/>
                        </a:rPr>
                        <a:t>2000%</a:t>
                      </a:r>
                    </a:p>
                  </a:txBody>
                  <a:tcPr marT="45725" marB="45725" marR="91450" marL="91450"/>
                </a:tc>
              </a:tr>
              <a:tr h="576850">
                <a:tc>
                  <a:txBody>
                    <a:bodyPr>
                      <a:noAutofit/>
                    </a:bodyPr>
                    <a:lstStyle/>
                    <a:p>
                      <a:pPr indent="0" lvl="0" marL="0" marR="0" rtl="0" algn="r">
                        <a:spcBef>
                          <a:spcPts val="0"/>
                        </a:spcBef>
                        <a:buSzPct val="25000"/>
                        <a:buNone/>
                      </a:pPr>
                      <a:r>
                        <a:rPr lang="en-US" sz="2000">
                          <a:latin typeface="Source Sans Pro"/>
                          <a:ea typeface="Source Sans Pro"/>
                          <a:cs typeface="Source Sans Pro"/>
                          <a:sym typeface="Source Sans Pro"/>
                        </a:rPr>
                        <a:t>1500%</a:t>
                      </a:r>
                    </a:p>
                  </a:txBody>
                  <a:tcPr marT="45725" marB="45725" marR="91450" marL="91450"/>
                </a:tc>
              </a:tr>
              <a:tr h="576850">
                <a:tc>
                  <a:txBody>
                    <a:bodyPr>
                      <a:noAutofit/>
                    </a:bodyPr>
                    <a:lstStyle/>
                    <a:p>
                      <a:pPr indent="0" lvl="0" marL="0" marR="0" rtl="0" algn="r">
                        <a:spcBef>
                          <a:spcPts val="0"/>
                        </a:spcBef>
                        <a:buSzPct val="25000"/>
                        <a:buNone/>
                      </a:pPr>
                      <a:r>
                        <a:rPr lang="en-US" sz="2000">
                          <a:latin typeface="Source Sans Pro"/>
                          <a:ea typeface="Source Sans Pro"/>
                          <a:cs typeface="Source Sans Pro"/>
                          <a:sym typeface="Source Sans Pro"/>
                        </a:rPr>
                        <a:t>1000%</a:t>
                      </a:r>
                    </a:p>
                  </a:txBody>
                  <a:tcPr marT="45725" marB="45725" marR="91450" marL="91450"/>
                </a:tc>
              </a:tr>
              <a:tr h="576850">
                <a:tc>
                  <a:txBody>
                    <a:bodyPr>
                      <a:noAutofit/>
                    </a:bodyPr>
                    <a:lstStyle/>
                    <a:p>
                      <a:pPr indent="0" lvl="0" marL="0" marR="0" rtl="0" algn="r">
                        <a:spcBef>
                          <a:spcPts val="0"/>
                        </a:spcBef>
                        <a:buSzPct val="25000"/>
                        <a:buNone/>
                      </a:pPr>
                      <a:r>
                        <a:rPr lang="en-US" sz="2000">
                          <a:latin typeface="Source Sans Pro"/>
                          <a:ea typeface="Source Sans Pro"/>
                          <a:cs typeface="Source Sans Pro"/>
                          <a:sym typeface="Source Sans Pro"/>
                        </a:rPr>
                        <a:t>500%</a:t>
                      </a:r>
                    </a:p>
                  </a:txBody>
                  <a:tcPr marT="45725" marB="45725" marR="91450" marL="91450"/>
                </a:tc>
              </a:tr>
              <a:tr h="576850">
                <a:tc>
                  <a:txBody>
                    <a:bodyPr>
                      <a:noAutofit/>
                    </a:bodyPr>
                    <a:lstStyle/>
                    <a:p>
                      <a:pPr indent="0" lvl="0" marL="0" marR="0" rtl="0" algn="r">
                        <a:spcBef>
                          <a:spcPts val="0"/>
                        </a:spcBef>
                        <a:buSzPct val="25000"/>
                        <a:buNone/>
                      </a:pPr>
                      <a:r>
                        <a:rPr lang="en-US" sz="2000">
                          <a:latin typeface="Source Sans Pro"/>
                          <a:ea typeface="Source Sans Pro"/>
                          <a:cs typeface="Source Sans Pro"/>
                          <a:sym typeface="Source Sans Pro"/>
                        </a:rPr>
                        <a:t>0</a:t>
                      </a:r>
                    </a:p>
                  </a:txBody>
                  <a:tcPr marT="45725" marB="45725" marR="91450" marL="91450"/>
                </a:tc>
              </a:tr>
            </a:tbl>
          </a:graphicData>
        </a:graphic>
      </p:graphicFrame>
      <p:graphicFrame>
        <p:nvGraphicFramePr>
          <p:cNvPr id="492" name="Shape 492"/>
          <p:cNvGraphicFramePr/>
          <p:nvPr/>
        </p:nvGraphicFramePr>
        <p:xfrm>
          <a:off x="470195" y="5083862"/>
          <a:ext cx="3000000" cy="3000000"/>
        </p:xfrm>
        <a:graphic>
          <a:graphicData uri="http://schemas.openxmlformats.org/drawingml/2006/table">
            <a:tbl>
              <a:tblPr bandRow="1" firstRow="1">
                <a:noFill/>
                <a:tableStyleId>{CBBF3BB5-3BEC-47F5-A7DE-58D958F7EC9C}</a:tableStyleId>
              </a:tblPr>
              <a:tblGrid>
                <a:gridCol w="1742825"/>
                <a:gridCol w="1742825"/>
                <a:gridCol w="1742825"/>
                <a:gridCol w="1742825"/>
                <a:gridCol w="1742825"/>
              </a:tblGrid>
              <a:tr h="370850">
                <a:tc>
                  <a:txBody>
                    <a:bodyPr>
                      <a:noAutofit/>
                    </a:bodyPr>
                    <a:lstStyle/>
                    <a:p>
                      <a:pPr indent="0" lvl="0" marL="0" marR="0" rtl="0" algn="ctr">
                        <a:spcBef>
                          <a:spcPts val="0"/>
                        </a:spcBef>
                        <a:buSzPct val="25000"/>
                        <a:buNone/>
                      </a:pPr>
                      <a:r>
                        <a:rPr lang="en-US" sz="2000">
                          <a:solidFill>
                            <a:schemeClr val="dk1"/>
                          </a:solidFill>
                          <a:latin typeface="Source Sans Pro"/>
                          <a:ea typeface="Source Sans Pro"/>
                          <a:cs typeface="Source Sans Pro"/>
                          <a:sym typeface="Source Sans Pro"/>
                        </a:rPr>
                        <a:t>1970</a:t>
                      </a:r>
                    </a:p>
                  </a:txBody>
                  <a:tcPr marT="45725" marB="45725" marR="91450" marL="91450"/>
                </a:tc>
                <a:tc>
                  <a:txBody>
                    <a:bodyPr>
                      <a:noAutofit/>
                    </a:bodyPr>
                    <a:lstStyle/>
                    <a:p>
                      <a:pPr indent="0" lvl="0" marL="0" marR="0" rtl="0" algn="ctr">
                        <a:spcBef>
                          <a:spcPts val="0"/>
                        </a:spcBef>
                        <a:buSzPct val="25000"/>
                        <a:buNone/>
                      </a:pPr>
                      <a:r>
                        <a:rPr lang="en-US" sz="2000">
                          <a:solidFill>
                            <a:schemeClr val="dk1"/>
                          </a:solidFill>
                          <a:latin typeface="Source Sans Pro"/>
                          <a:ea typeface="Source Sans Pro"/>
                          <a:cs typeface="Source Sans Pro"/>
                          <a:sym typeface="Source Sans Pro"/>
                        </a:rPr>
                        <a:t>1980</a:t>
                      </a:r>
                    </a:p>
                  </a:txBody>
                  <a:tcPr marT="45725" marB="45725" marR="91450" marL="91450"/>
                </a:tc>
                <a:tc>
                  <a:txBody>
                    <a:bodyPr>
                      <a:noAutofit/>
                    </a:bodyPr>
                    <a:lstStyle/>
                    <a:p>
                      <a:pPr indent="0" lvl="0" marL="0" marR="0" rtl="0" algn="ctr">
                        <a:spcBef>
                          <a:spcPts val="0"/>
                        </a:spcBef>
                        <a:buSzPct val="25000"/>
                        <a:buNone/>
                      </a:pPr>
                      <a:r>
                        <a:rPr lang="en-US" sz="2000">
                          <a:solidFill>
                            <a:schemeClr val="dk1"/>
                          </a:solidFill>
                          <a:latin typeface="Source Sans Pro"/>
                          <a:ea typeface="Source Sans Pro"/>
                          <a:cs typeface="Source Sans Pro"/>
                          <a:sym typeface="Source Sans Pro"/>
                        </a:rPr>
                        <a:t>1990</a:t>
                      </a:r>
                    </a:p>
                  </a:txBody>
                  <a:tcPr marT="45725" marB="45725" marR="91450" marL="91450"/>
                </a:tc>
                <a:tc>
                  <a:txBody>
                    <a:bodyPr>
                      <a:noAutofit/>
                    </a:bodyPr>
                    <a:lstStyle/>
                    <a:p>
                      <a:pPr indent="0" lvl="0" marL="0" marR="0" rtl="0" algn="ctr">
                        <a:spcBef>
                          <a:spcPts val="0"/>
                        </a:spcBef>
                        <a:buSzPct val="25000"/>
                        <a:buNone/>
                      </a:pPr>
                      <a:r>
                        <a:rPr lang="en-US" sz="2000">
                          <a:solidFill>
                            <a:schemeClr val="dk1"/>
                          </a:solidFill>
                          <a:latin typeface="Source Sans Pro"/>
                          <a:ea typeface="Source Sans Pro"/>
                          <a:cs typeface="Source Sans Pro"/>
                          <a:sym typeface="Source Sans Pro"/>
                        </a:rPr>
                        <a:t>2000</a:t>
                      </a:r>
                    </a:p>
                  </a:txBody>
                  <a:tcPr marT="45725" marB="45725" marR="91450" marL="91450"/>
                </a:tc>
                <a:tc>
                  <a:txBody>
                    <a:bodyPr>
                      <a:noAutofit/>
                    </a:bodyPr>
                    <a:lstStyle/>
                    <a:p>
                      <a:pPr indent="0" lvl="0" marL="0" marR="0" rtl="0" algn="ctr">
                        <a:spcBef>
                          <a:spcPts val="0"/>
                        </a:spcBef>
                        <a:buSzPct val="25000"/>
                        <a:buNone/>
                      </a:pPr>
                      <a:r>
                        <a:rPr lang="en-US" sz="2000">
                          <a:solidFill>
                            <a:schemeClr val="dk1"/>
                          </a:solidFill>
                          <a:latin typeface="Source Sans Pro"/>
                          <a:ea typeface="Source Sans Pro"/>
                          <a:cs typeface="Source Sans Pro"/>
                          <a:sym typeface="Source Sans Pro"/>
                        </a:rPr>
                        <a:t>2010 </a:t>
                      </a:r>
                    </a:p>
                  </a:txBody>
                  <a:tcPr marT="45725" marB="45725" marR="91450" marL="91450"/>
                </a:tc>
              </a:tr>
            </a:tbl>
          </a:graphicData>
        </a:graphic>
      </p:graphicFrame>
      <p:sp>
        <p:nvSpPr>
          <p:cNvPr id="493" name="Shape 493"/>
          <p:cNvSpPr/>
          <p:nvPr/>
        </p:nvSpPr>
        <p:spPr>
          <a:xfrm>
            <a:off x="1327462" y="1327612"/>
            <a:ext cx="7411575" cy="3630149"/>
          </a:xfrm>
          <a:custGeom>
            <a:pathLst>
              <a:path extrusionOk="0" h="120000" w="120000">
                <a:moveTo>
                  <a:pt x="0" y="120000"/>
                </a:moveTo>
                <a:lnTo>
                  <a:pt x="13093" y="116851"/>
                </a:lnTo>
                <a:lnTo>
                  <a:pt x="18173" y="116693"/>
                </a:lnTo>
                <a:lnTo>
                  <a:pt x="21249" y="115434"/>
                </a:lnTo>
                <a:lnTo>
                  <a:pt x="26186" y="115434"/>
                </a:lnTo>
                <a:lnTo>
                  <a:pt x="29334" y="113860"/>
                </a:lnTo>
                <a:lnTo>
                  <a:pt x="32125" y="113545"/>
                </a:lnTo>
                <a:lnTo>
                  <a:pt x="38063" y="113073"/>
                </a:lnTo>
                <a:lnTo>
                  <a:pt x="40210" y="112758"/>
                </a:lnTo>
                <a:lnTo>
                  <a:pt x="42070" y="111183"/>
                </a:lnTo>
                <a:lnTo>
                  <a:pt x="47651" y="105201"/>
                </a:lnTo>
                <a:lnTo>
                  <a:pt x="49511" y="105043"/>
                </a:lnTo>
                <a:lnTo>
                  <a:pt x="52874" y="101423"/>
                </a:lnTo>
                <a:lnTo>
                  <a:pt x="55378" y="103312"/>
                </a:lnTo>
                <a:lnTo>
                  <a:pt x="55378" y="103312"/>
                </a:lnTo>
                <a:lnTo>
                  <a:pt x="58097" y="100793"/>
                </a:lnTo>
                <a:lnTo>
                  <a:pt x="60816" y="81901"/>
                </a:lnTo>
                <a:lnTo>
                  <a:pt x="64035" y="69307"/>
                </a:lnTo>
                <a:lnTo>
                  <a:pt x="66754" y="51044"/>
                </a:lnTo>
                <a:lnTo>
                  <a:pt x="69974" y="45692"/>
                </a:lnTo>
                <a:lnTo>
                  <a:pt x="72263" y="39552"/>
                </a:lnTo>
                <a:lnTo>
                  <a:pt x="74839" y="40811"/>
                </a:lnTo>
                <a:lnTo>
                  <a:pt x="77558" y="37663"/>
                </a:lnTo>
                <a:lnTo>
                  <a:pt x="80563" y="39395"/>
                </a:lnTo>
                <a:lnTo>
                  <a:pt x="85715" y="30893"/>
                </a:lnTo>
                <a:lnTo>
                  <a:pt x="89149" y="23966"/>
                </a:lnTo>
                <a:lnTo>
                  <a:pt x="91582" y="14363"/>
                </a:lnTo>
                <a:lnTo>
                  <a:pt x="94944" y="23022"/>
                </a:lnTo>
                <a:lnTo>
                  <a:pt x="97377" y="29949"/>
                </a:lnTo>
                <a:lnTo>
                  <a:pt x="98450" y="26013"/>
                </a:lnTo>
                <a:lnTo>
                  <a:pt x="99452" y="21605"/>
                </a:lnTo>
                <a:lnTo>
                  <a:pt x="101885" y="15465"/>
                </a:lnTo>
                <a:lnTo>
                  <a:pt x="103959" y="10742"/>
                </a:lnTo>
                <a:lnTo>
                  <a:pt x="105677" y="7593"/>
                </a:lnTo>
                <a:lnTo>
                  <a:pt x="108324" y="4917"/>
                </a:lnTo>
                <a:lnTo>
                  <a:pt x="109397" y="2556"/>
                </a:lnTo>
                <a:lnTo>
                  <a:pt x="110542" y="666"/>
                </a:lnTo>
                <a:lnTo>
                  <a:pt x="111186" y="509"/>
                </a:lnTo>
                <a:cubicBezTo>
                  <a:pt x="111186" y="8336"/>
                  <a:pt x="113913" y="12075"/>
                  <a:pt x="113913" y="19902"/>
                </a:cubicBezTo>
                <a:cubicBezTo>
                  <a:pt x="114152" y="30721"/>
                  <a:pt x="116089" y="-94"/>
                  <a:pt x="116497" y="442"/>
                </a:cubicBezTo>
                <a:cubicBezTo>
                  <a:pt x="116912" y="-794"/>
                  <a:pt x="117207" y="1015"/>
                  <a:pt x="119996" y="441"/>
                </a:cubicBezTo>
                <a:cubicBezTo>
                  <a:pt x="120053" y="112887"/>
                  <a:pt x="119417" y="21644"/>
                  <a:pt x="119860" y="120000"/>
                </a:cubicBezTo>
                <a:lnTo>
                  <a:pt x="0" y="120000"/>
                </a:lnTo>
                <a:close/>
              </a:path>
            </a:pathLst>
          </a:custGeom>
          <a:solidFill>
            <a:srgbClr val="800000"/>
          </a:solidFill>
          <a:ln cap="rnd" cmpd="sng" w="9525">
            <a:solidFill>
              <a:schemeClr val="dk1"/>
            </a:solidFill>
            <a:prstDash val="solid"/>
            <a:round/>
            <a:headEnd len="med" w="med" type="none"/>
            <a:tailEnd len="med" w="med" type="none"/>
          </a:ln>
          <a:effectLst>
            <a:outerShdw blurRad="39000" rotWithShape="0" dir="5400000" dist="25400">
              <a:srgbClr val="000000">
                <a:alpha val="37647"/>
              </a:srgbClr>
            </a:outerShdw>
          </a:effectLst>
        </p:spPr>
        <p:txBody>
          <a:bodyPr anchorCtr="0" anchor="ctr" bIns="45700" lIns="91425" rIns="91425" tIns="45700">
            <a:noAutofit/>
          </a:bodyPr>
          <a:lstStyle/>
          <a:p>
            <a:pPr indent="0" lvl="0" marL="0" marR="0" rtl="0" algn="ctr">
              <a:spcBef>
                <a:spcPts val="0"/>
              </a:spcBef>
              <a:buNone/>
            </a:pPr>
            <a:r>
              <a:t/>
            </a:r>
            <a:endParaRPr sz="1800">
              <a:solidFill>
                <a:srgbClr val="EBF1DD"/>
              </a:solidFill>
              <a:latin typeface="Calibri"/>
              <a:ea typeface="Calibri"/>
              <a:cs typeface="Calibri"/>
              <a:sym typeface="Calibri"/>
            </a:endParaRPr>
          </a:p>
        </p:txBody>
      </p:sp>
      <p:sp>
        <p:nvSpPr>
          <p:cNvPr id="494" name="Shape 494"/>
          <p:cNvSpPr/>
          <p:nvPr/>
        </p:nvSpPr>
        <p:spPr>
          <a:xfrm>
            <a:off x="1314450" y="4776787"/>
            <a:ext cx="7415431" cy="190500"/>
          </a:xfrm>
          <a:custGeom>
            <a:pathLst>
              <a:path extrusionOk="0" h="120000" w="120000">
                <a:moveTo>
                  <a:pt x="0" y="120000"/>
                </a:moveTo>
                <a:lnTo>
                  <a:pt x="119996" y="116999"/>
                </a:lnTo>
                <a:lnTo>
                  <a:pt x="120000" y="8045"/>
                </a:lnTo>
                <a:lnTo>
                  <a:pt x="118532" y="6000"/>
                </a:lnTo>
                <a:lnTo>
                  <a:pt x="118532" y="6000"/>
                </a:lnTo>
                <a:lnTo>
                  <a:pt x="103349" y="0"/>
                </a:lnTo>
                <a:lnTo>
                  <a:pt x="103349" y="0"/>
                </a:lnTo>
                <a:lnTo>
                  <a:pt x="97338" y="6000"/>
                </a:lnTo>
                <a:lnTo>
                  <a:pt x="97184" y="18000"/>
                </a:lnTo>
                <a:lnTo>
                  <a:pt x="91557" y="14999"/>
                </a:lnTo>
                <a:lnTo>
                  <a:pt x="91403" y="26999"/>
                </a:lnTo>
                <a:lnTo>
                  <a:pt x="85700" y="30000"/>
                </a:lnTo>
                <a:lnTo>
                  <a:pt x="85469" y="12000"/>
                </a:lnTo>
                <a:lnTo>
                  <a:pt x="82772" y="14999"/>
                </a:lnTo>
                <a:lnTo>
                  <a:pt x="82463" y="30000"/>
                </a:lnTo>
                <a:lnTo>
                  <a:pt x="73677" y="20999"/>
                </a:lnTo>
                <a:lnTo>
                  <a:pt x="73523" y="38999"/>
                </a:lnTo>
                <a:lnTo>
                  <a:pt x="67358" y="38999"/>
                </a:lnTo>
                <a:lnTo>
                  <a:pt x="67281" y="54000"/>
                </a:lnTo>
                <a:lnTo>
                  <a:pt x="58957" y="48000"/>
                </a:lnTo>
                <a:lnTo>
                  <a:pt x="58572" y="60000"/>
                </a:lnTo>
                <a:lnTo>
                  <a:pt x="46703" y="60000"/>
                </a:lnTo>
                <a:lnTo>
                  <a:pt x="46703" y="60000"/>
                </a:lnTo>
                <a:lnTo>
                  <a:pt x="37686" y="68999"/>
                </a:lnTo>
                <a:lnTo>
                  <a:pt x="36916" y="80999"/>
                </a:lnTo>
                <a:lnTo>
                  <a:pt x="28977" y="80999"/>
                </a:lnTo>
                <a:lnTo>
                  <a:pt x="28669" y="90000"/>
                </a:lnTo>
                <a:lnTo>
                  <a:pt x="16878" y="92999"/>
                </a:lnTo>
                <a:lnTo>
                  <a:pt x="16569" y="104999"/>
                </a:lnTo>
                <a:lnTo>
                  <a:pt x="7938" y="108000"/>
                </a:lnTo>
                <a:lnTo>
                  <a:pt x="0" y="120000"/>
                </a:lnTo>
                <a:close/>
              </a:path>
            </a:pathLst>
          </a:custGeom>
          <a:solidFill>
            <a:srgbClr val="005148"/>
          </a:solidFill>
          <a:ln cap="rnd" cmpd="sng" w="9525">
            <a:solidFill>
              <a:schemeClr val="lt1"/>
            </a:solidFill>
            <a:prstDash val="solid"/>
            <a:round/>
            <a:headEnd len="med" w="med" type="none"/>
            <a:tailEnd len="med" w="med" type="none"/>
          </a:ln>
          <a:effectLst>
            <a:outerShdw blurRad="39000" rotWithShape="0" dir="5400000" dist="25400">
              <a:srgbClr val="000000">
                <a:alpha val="37647"/>
              </a:srgbClr>
            </a:outerShdw>
          </a:effectLst>
        </p:spPr>
        <p:txBody>
          <a:bodyPr anchorCtr="0" anchor="ctr" bIns="45700" lIns="91425" rIns="91425" tIns="45700">
            <a:noAutofit/>
          </a:bodyPr>
          <a:lstStyle/>
          <a:p>
            <a:pPr indent="0" lvl="0" marL="0" marR="0" rtl="0" algn="ctr">
              <a:spcBef>
                <a:spcPts val="0"/>
              </a:spcBef>
              <a:buNone/>
            </a:pPr>
            <a:r>
              <a:t/>
            </a:r>
            <a:endParaRPr sz="1800">
              <a:solidFill>
                <a:srgbClr val="EBF1DD"/>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3000"/>
                                        <p:tgtEl>
                                          <p:spTgt spid="4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5_Office Theme">
  <a:themeElements>
    <a:clrScheme name="Custom 2">
      <a:dk1>
        <a:srgbClr val="000000"/>
      </a:dk1>
      <a:lt1>
        <a:srgbClr val="FFFFFF"/>
      </a:lt1>
      <a:dk2>
        <a:srgbClr val="FF0000"/>
      </a:dk2>
      <a:lt2>
        <a:srgbClr val="FF0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8_Office Theme">
  <a:themeElements>
    <a:clrScheme name="Custom 2">
      <a:dk1>
        <a:srgbClr val="000000"/>
      </a:dk1>
      <a:lt1>
        <a:srgbClr val="FFFFFF"/>
      </a:lt1>
      <a:dk2>
        <a:srgbClr val="FF0000"/>
      </a:dk2>
      <a:lt2>
        <a:srgbClr val="FF0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313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Office Theme">
  <a:themeElements>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3_Office Theme">
  <a:themeElements>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